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60" r:id="rId4"/>
    <p:sldId id="261" r:id="rId5"/>
    <p:sldId id="262" r:id="rId6"/>
    <p:sldId id="264" r:id="rId7"/>
    <p:sldId id="265" r:id="rId8"/>
    <p:sldId id="266" r:id="rId9"/>
    <p:sldId id="267" r:id="rId10"/>
    <p:sldId id="258" r:id="rId11"/>
    <p:sldId id="268" r:id="rId12"/>
    <p:sldId id="269" r:id="rId13"/>
    <p:sldId id="270" r:id="rId14"/>
    <p:sldId id="272" r:id="rId15"/>
    <p:sldId id="273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384CD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15" autoAdjust="0"/>
    <p:restoredTop sz="86409" autoAdjust="0"/>
  </p:normalViewPr>
  <p:slideViewPr>
    <p:cSldViewPr>
      <p:cViewPr>
        <p:scale>
          <a:sx n="77" d="100"/>
          <a:sy n="77" d="100"/>
        </p:scale>
        <p:origin x="1061" y="14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30D59BA-A595-4399-9B7F-B10EA58C184D}" type="doc">
      <dgm:prSet loTypeId="urn:microsoft.com/office/officeart/2005/8/layout/orgChart1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2726D14-E772-47DB-9A77-328198C8E88A}">
      <dgm:prSet phldrT="[Text]"/>
      <dgm:spPr/>
      <dgm:t>
        <a:bodyPr/>
        <a:lstStyle/>
        <a:p>
          <a:r>
            <a:rPr lang="en-US" dirty="0" smtClean="0"/>
            <a:t>Product Features</a:t>
          </a:r>
          <a:endParaRPr lang="en-US" dirty="0"/>
        </a:p>
      </dgm:t>
    </dgm:pt>
    <dgm:pt modelId="{032074D2-D219-466B-AA6B-C7E72AC82690}" type="parTrans" cxnId="{0336A310-9D08-4EC8-8B85-4AB8896AD312}">
      <dgm:prSet/>
      <dgm:spPr/>
      <dgm:t>
        <a:bodyPr/>
        <a:lstStyle/>
        <a:p>
          <a:endParaRPr lang="en-US"/>
        </a:p>
      </dgm:t>
    </dgm:pt>
    <dgm:pt modelId="{65A50D04-13D8-493B-A5E0-5757DE8A0D8C}" type="sibTrans" cxnId="{0336A310-9D08-4EC8-8B85-4AB8896AD312}">
      <dgm:prSet/>
      <dgm:spPr/>
      <dgm:t>
        <a:bodyPr/>
        <a:lstStyle/>
        <a:p>
          <a:endParaRPr lang="en-US"/>
        </a:p>
      </dgm:t>
    </dgm:pt>
    <dgm:pt modelId="{C5E83760-6764-4C35-BDF8-95CAF8DDDD62}">
      <dgm:prSet phldrT="[Text]"/>
      <dgm:spPr/>
      <dgm:t>
        <a:bodyPr/>
        <a:lstStyle/>
        <a:p>
          <a:r>
            <a:rPr lang="en-US" dirty="0" smtClean="0"/>
            <a:t>Basic Features</a:t>
          </a:r>
          <a:endParaRPr lang="en-US" dirty="0"/>
        </a:p>
      </dgm:t>
    </dgm:pt>
    <dgm:pt modelId="{7870B4DB-AA03-42FD-A251-33A9BE494B7F}" type="parTrans" cxnId="{6792AF2B-C01C-4AF2-895B-EBED28158509}">
      <dgm:prSet/>
      <dgm:spPr/>
      <dgm:t>
        <a:bodyPr/>
        <a:lstStyle/>
        <a:p>
          <a:endParaRPr lang="en-US"/>
        </a:p>
      </dgm:t>
    </dgm:pt>
    <dgm:pt modelId="{EC60A104-187A-4DE3-B2B9-E2B7ACAEFDAD}" type="sibTrans" cxnId="{6792AF2B-C01C-4AF2-895B-EBED28158509}">
      <dgm:prSet/>
      <dgm:spPr/>
      <dgm:t>
        <a:bodyPr/>
        <a:lstStyle/>
        <a:p>
          <a:endParaRPr lang="en-US"/>
        </a:p>
      </dgm:t>
    </dgm:pt>
    <dgm:pt modelId="{9A9DF3ED-517E-4218-AACA-F70271B3E596}">
      <dgm:prSet phldrT="[Text]"/>
      <dgm:spPr/>
      <dgm:t>
        <a:bodyPr/>
        <a:lstStyle/>
        <a:p>
          <a:r>
            <a:rPr lang="en-US" dirty="0" smtClean="0"/>
            <a:t>Physical Features</a:t>
          </a:r>
          <a:endParaRPr lang="en-US" dirty="0"/>
        </a:p>
      </dgm:t>
    </dgm:pt>
    <dgm:pt modelId="{8F9797B2-3255-42B5-B0EF-E97121E015A6}" type="parTrans" cxnId="{E9621BEC-3D42-4346-A7FF-92B6ADF0BBD9}">
      <dgm:prSet/>
      <dgm:spPr/>
      <dgm:t>
        <a:bodyPr/>
        <a:lstStyle/>
        <a:p>
          <a:endParaRPr lang="en-US"/>
        </a:p>
      </dgm:t>
    </dgm:pt>
    <dgm:pt modelId="{AB43B06F-53B1-4067-8C2D-A80007D4221C}" type="sibTrans" cxnId="{E9621BEC-3D42-4346-A7FF-92B6ADF0BBD9}">
      <dgm:prSet/>
      <dgm:spPr/>
      <dgm:t>
        <a:bodyPr/>
        <a:lstStyle/>
        <a:p>
          <a:endParaRPr lang="en-US"/>
        </a:p>
      </dgm:t>
    </dgm:pt>
    <dgm:pt modelId="{957BBF45-2F84-41BD-8F83-67CB9E7E1067}">
      <dgm:prSet phldrT="[Text]"/>
      <dgm:spPr/>
      <dgm:t>
        <a:bodyPr/>
        <a:lstStyle/>
        <a:p>
          <a:r>
            <a:rPr lang="en-US" dirty="0" smtClean="0"/>
            <a:t>Extended Product Features</a:t>
          </a:r>
          <a:endParaRPr lang="en-US" dirty="0"/>
        </a:p>
      </dgm:t>
    </dgm:pt>
    <dgm:pt modelId="{A998EDB7-6467-4596-875C-843226F9E0F8}" type="parTrans" cxnId="{8AED5A0D-DF15-42A3-BE11-273306F34D1E}">
      <dgm:prSet/>
      <dgm:spPr/>
      <dgm:t>
        <a:bodyPr/>
        <a:lstStyle/>
        <a:p>
          <a:endParaRPr lang="en-US"/>
        </a:p>
      </dgm:t>
    </dgm:pt>
    <dgm:pt modelId="{FDEC2405-97C8-44FF-A6ED-41174B4168E9}" type="sibTrans" cxnId="{8AED5A0D-DF15-42A3-BE11-273306F34D1E}">
      <dgm:prSet/>
      <dgm:spPr/>
      <dgm:t>
        <a:bodyPr/>
        <a:lstStyle/>
        <a:p>
          <a:endParaRPr lang="en-US"/>
        </a:p>
      </dgm:t>
    </dgm:pt>
    <dgm:pt modelId="{CF792D81-6C29-4930-9EC9-79160D64D282}" type="pres">
      <dgm:prSet presAssocID="{230D59BA-A595-4399-9B7F-B10EA58C184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12F833E4-2C42-4103-A9CF-8718B587E9BE}" type="pres">
      <dgm:prSet presAssocID="{32726D14-E772-47DB-9A77-328198C8E88A}" presName="hierRoot1" presStyleCnt="0">
        <dgm:presLayoutVars>
          <dgm:hierBranch val="init"/>
        </dgm:presLayoutVars>
      </dgm:prSet>
      <dgm:spPr/>
    </dgm:pt>
    <dgm:pt modelId="{BBA79876-CA87-4791-905F-7E125955B01A}" type="pres">
      <dgm:prSet presAssocID="{32726D14-E772-47DB-9A77-328198C8E88A}" presName="rootComposite1" presStyleCnt="0"/>
      <dgm:spPr/>
    </dgm:pt>
    <dgm:pt modelId="{65A96F34-5FDC-4CC0-BC1A-E9C4500F7D5A}" type="pres">
      <dgm:prSet presAssocID="{32726D14-E772-47DB-9A77-328198C8E88A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3C850A1-FCA8-4F06-A456-C7C42D70B308}" type="pres">
      <dgm:prSet presAssocID="{32726D14-E772-47DB-9A77-328198C8E88A}" presName="rootConnector1" presStyleLbl="node1" presStyleIdx="0" presStyleCnt="0"/>
      <dgm:spPr/>
      <dgm:t>
        <a:bodyPr/>
        <a:lstStyle/>
        <a:p>
          <a:endParaRPr lang="en-US"/>
        </a:p>
      </dgm:t>
    </dgm:pt>
    <dgm:pt modelId="{7F13B6F1-4112-468B-889A-876FF85D727F}" type="pres">
      <dgm:prSet presAssocID="{32726D14-E772-47DB-9A77-328198C8E88A}" presName="hierChild2" presStyleCnt="0"/>
      <dgm:spPr/>
    </dgm:pt>
    <dgm:pt modelId="{9A0744FB-EFA4-4890-809A-99CA9F7C7529}" type="pres">
      <dgm:prSet presAssocID="{7870B4DB-AA03-42FD-A251-33A9BE494B7F}" presName="Name37" presStyleLbl="parChTrans1D2" presStyleIdx="0" presStyleCnt="3"/>
      <dgm:spPr/>
      <dgm:t>
        <a:bodyPr/>
        <a:lstStyle/>
        <a:p>
          <a:endParaRPr lang="en-US"/>
        </a:p>
      </dgm:t>
    </dgm:pt>
    <dgm:pt modelId="{FE9B43DE-50AB-42DD-A881-294BF165D69B}" type="pres">
      <dgm:prSet presAssocID="{C5E83760-6764-4C35-BDF8-95CAF8DDDD62}" presName="hierRoot2" presStyleCnt="0">
        <dgm:presLayoutVars>
          <dgm:hierBranch val="init"/>
        </dgm:presLayoutVars>
      </dgm:prSet>
      <dgm:spPr/>
    </dgm:pt>
    <dgm:pt modelId="{D8F3B50E-DC95-4CF0-A9D2-400BE2A526DA}" type="pres">
      <dgm:prSet presAssocID="{C5E83760-6764-4C35-BDF8-95CAF8DDDD62}" presName="rootComposite" presStyleCnt="0"/>
      <dgm:spPr/>
    </dgm:pt>
    <dgm:pt modelId="{4443F779-1C5D-429B-92A1-13F7618A6170}" type="pres">
      <dgm:prSet presAssocID="{C5E83760-6764-4C35-BDF8-95CAF8DDDD62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0D68A8D-1F2A-4BD8-A666-E30D84FB6260}" type="pres">
      <dgm:prSet presAssocID="{C5E83760-6764-4C35-BDF8-95CAF8DDDD62}" presName="rootConnector" presStyleLbl="node2" presStyleIdx="0" presStyleCnt="3"/>
      <dgm:spPr/>
      <dgm:t>
        <a:bodyPr/>
        <a:lstStyle/>
        <a:p>
          <a:endParaRPr lang="en-US"/>
        </a:p>
      </dgm:t>
    </dgm:pt>
    <dgm:pt modelId="{026F60F6-B2D1-4482-9B5A-25E7F4628434}" type="pres">
      <dgm:prSet presAssocID="{C5E83760-6764-4C35-BDF8-95CAF8DDDD62}" presName="hierChild4" presStyleCnt="0"/>
      <dgm:spPr/>
    </dgm:pt>
    <dgm:pt modelId="{00057E1A-0A89-45AD-B03D-890541A385D5}" type="pres">
      <dgm:prSet presAssocID="{C5E83760-6764-4C35-BDF8-95CAF8DDDD62}" presName="hierChild5" presStyleCnt="0"/>
      <dgm:spPr/>
    </dgm:pt>
    <dgm:pt modelId="{0A08ACB2-BC69-44A7-A630-5EB7C8F38614}" type="pres">
      <dgm:prSet presAssocID="{8F9797B2-3255-42B5-B0EF-E97121E015A6}" presName="Name37" presStyleLbl="parChTrans1D2" presStyleIdx="1" presStyleCnt="3"/>
      <dgm:spPr/>
      <dgm:t>
        <a:bodyPr/>
        <a:lstStyle/>
        <a:p>
          <a:endParaRPr lang="en-US"/>
        </a:p>
      </dgm:t>
    </dgm:pt>
    <dgm:pt modelId="{9481E992-EDD2-43D0-AC40-C425AD746AAC}" type="pres">
      <dgm:prSet presAssocID="{9A9DF3ED-517E-4218-AACA-F70271B3E596}" presName="hierRoot2" presStyleCnt="0">
        <dgm:presLayoutVars>
          <dgm:hierBranch val="init"/>
        </dgm:presLayoutVars>
      </dgm:prSet>
      <dgm:spPr/>
    </dgm:pt>
    <dgm:pt modelId="{39ACF383-737A-421A-A379-21C8C56B932B}" type="pres">
      <dgm:prSet presAssocID="{9A9DF3ED-517E-4218-AACA-F70271B3E596}" presName="rootComposite" presStyleCnt="0"/>
      <dgm:spPr/>
    </dgm:pt>
    <dgm:pt modelId="{7B829954-2586-4213-ABAA-871793F8AFFA}" type="pres">
      <dgm:prSet presAssocID="{9A9DF3ED-517E-4218-AACA-F70271B3E596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96319EA-2CCB-4778-8BC4-FDD0F6AF78F0}" type="pres">
      <dgm:prSet presAssocID="{9A9DF3ED-517E-4218-AACA-F70271B3E596}" presName="rootConnector" presStyleLbl="node2" presStyleIdx="1" presStyleCnt="3"/>
      <dgm:spPr/>
      <dgm:t>
        <a:bodyPr/>
        <a:lstStyle/>
        <a:p>
          <a:endParaRPr lang="en-US"/>
        </a:p>
      </dgm:t>
    </dgm:pt>
    <dgm:pt modelId="{7557BE08-2EC4-44E6-95D1-F7ACB90052CD}" type="pres">
      <dgm:prSet presAssocID="{9A9DF3ED-517E-4218-AACA-F70271B3E596}" presName="hierChild4" presStyleCnt="0"/>
      <dgm:spPr/>
    </dgm:pt>
    <dgm:pt modelId="{2EC9EBF5-3A28-4BA3-8789-9E042CE943A3}" type="pres">
      <dgm:prSet presAssocID="{9A9DF3ED-517E-4218-AACA-F70271B3E596}" presName="hierChild5" presStyleCnt="0"/>
      <dgm:spPr/>
    </dgm:pt>
    <dgm:pt modelId="{0EDE9F34-F022-4C0B-AE5B-87A1637FBC7A}" type="pres">
      <dgm:prSet presAssocID="{A998EDB7-6467-4596-875C-843226F9E0F8}" presName="Name37" presStyleLbl="parChTrans1D2" presStyleIdx="2" presStyleCnt="3"/>
      <dgm:spPr/>
      <dgm:t>
        <a:bodyPr/>
        <a:lstStyle/>
        <a:p>
          <a:endParaRPr lang="en-US"/>
        </a:p>
      </dgm:t>
    </dgm:pt>
    <dgm:pt modelId="{C0739DF8-EE92-450D-8EE9-0ED4BAF62574}" type="pres">
      <dgm:prSet presAssocID="{957BBF45-2F84-41BD-8F83-67CB9E7E1067}" presName="hierRoot2" presStyleCnt="0">
        <dgm:presLayoutVars>
          <dgm:hierBranch val="init"/>
        </dgm:presLayoutVars>
      </dgm:prSet>
      <dgm:spPr/>
    </dgm:pt>
    <dgm:pt modelId="{D9CEA9B9-6DF4-4C77-9B66-AD6B05F0FCE4}" type="pres">
      <dgm:prSet presAssocID="{957BBF45-2F84-41BD-8F83-67CB9E7E1067}" presName="rootComposite" presStyleCnt="0"/>
      <dgm:spPr/>
    </dgm:pt>
    <dgm:pt modelId="{92D2FCC4-A7C8-4F0F-A184-CF2FCF6FFF19}" type="pres">
      <dgm:prSet presAssocID="{957BBF45-2F84-41BD-8F83-67CB9E7E1067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8BE4227-0850-433D-BF10-DCF210109E81}" type="pres">
      <dgm:prSet presAssocID="{957BBF45-2F84-41BD-8F83-67CB9E7E1067}" presName="rootConnector" presStyleLbl="node2" presStyleIdx="2" presStyleCnt="3"/>
      <dgm:spPr/>
      <dgm:t>
        <a:bodyPr/>
        <a:lstStyle/>
        <a:p>
          <a:endParaRPr lang="en-US"/>
        </a:p>
      </dgm:t>
    </dgm:pt>
    <dgm:pt modelId="{9DC6924C-0028-409B-9A39-3F5843D20A31}" type="pres">
      <dgm:prSet presAssocID="{957BBF45-2F84-41BD-8F83-67CB9E7E1067}" presName="hierChild4" presStyleCnt="0"/>
      <dgm:spPr/>
    </dgm:pt>
    <dgm:pt modelId="{CFA80B49-5C39-48C1-AB4E-B22D9FD3FF0C}" type="pres">
      <dgm:prSet presAssocID="{957BBF45-2F84-41BD-8F83-67CB9E7E1067}" presName="hierChild5" presStyleCnt="0"/>
      <dgm:spPr/>
    </dgm:pt>
    <dgm:pt modelId="{1815C7D8-CDE0-4182-8CA3-D33D63D61840}" type="pres">
      <dgm:prSet presAssocID="{32726D14-E772-47DB-9A77-328198C8E88A}" presName="hierChild3" presStyleCnt="0"/>
      <dgm:spPr/>
    </dgm:pt>
  </dgm:ptLst>
  <dgm:cxnLst>
    <dgm:cxn modelId="{42BF856C-8EC3-4C93-939C-EE5374BDC195}" type="presOf" srcId="{C5E83760-6764-4C35-BDF8-95CAF8DDDD62}" destId="{00D68A8D-1F2A-4BD8-A666-E30D84FB6260}" srcOrd="1" destOrd="0" presId="urn:microsoft.com/office/officeart/2005/8/layout/orgChart1"/>
    <dgm:cxn modelId="{C583CF13-DC6B-46F1-B8F2-5E909A647B5F}" type="presOf" srcId="{32726D14-E772-47DB-9A77-328198C8E88A}" destId="{83C850A1-FCA8-4F06-A456-C7C42D70B308}" srcOrd="1" destOrd="0" presId="urn:microsoft.com/office/officeart/2005/8/layout/orgChart1"/>
    <dgm:cxn modelId="{E9621BEC-3D42-4346-A7FF-92B6ADF0BBD9}" srcId="{32726D14-E772-47DB-9A77-328198C8E88A}" destId="{9A9DF3ED-517E-4218-AACA-F70271B3E596}" srcOrd="1" destOrd="0" parTransId="{8F9797B2-3255-42B5-B0EF-E97121E015A6}" sibTransId="{AB43B06F-53B1-4067-8C2D-A80007D4221C}"/>
    <dgm:cxn modelId="{C65F9058-40F4-4A13-BDCA-93DED9891891}" type="presOf" srcId="{9A9DF3ED-517E-4218-AACA-F70271B3E596}" destId="{496319EA-2CCB-4778-8BC4-FDD0F6AF78F0}" srcOrd="1" destOrd="0" presId="urn:microsoft.com/office/officeart/2005/8/layout/orgChart1"/>
    <dgm:cxn modelId="{D74B3989-44FE-4FEC-97EB-E393FA045E8A}" type="presOf" srcId="{A998EDB7-6467-4596-875C-843226F9E0F8}" destId="{0EDE9F34-F022-4C0B-AE5B-87A1637FBC7A}" srcOrd="0" destOrd="0" presId="urn:microsoft.com/office/officeart/2005/8/layout/orgChart1"/>
    <dgm:cxn modelId="{5B2A92C3-3062-4042-AD4F-754BE557231F}" type="presOf" srcId="{957BBF45-2F84-41BD-8F83-67CB9E7E1067}" destId="{08BE4227-0850-433D-BF10-DCF210109E81}" srcOrd="1" destOrd="0" presId="urn:microsoft.com/office/officeart/2005/8/layout/orgChart1"/>
    <dgm:cxn modelId="{96FEFEA3-96EC-466E-9FEB-FAFA5DFE57F7}" type="presOf" srcId="{230D59BA-A595-4399-9B7F-B10EA58C184D}" destId="{CF792D81-6C29-4930-9EC9-79160D64D282}" srcOrd="0" destOrd="0" presId="urn:microsoft.com/office/officeart/2005/8/layout/orgChart1"/>
    <dgm:cxn modelId="{8AED5A0D-DF15-42A3-BE11-273306F34D1E}" srcId="{32726D14-E772-47DB-9A77-328198C8E88A}" destId="{957BBF45-2F84-41BD-8F83-67CB9E7E1067}" srcOrd="2" destOrd="0" parTransId="{A998EDB7-6467-4596-875C-843226F9E0F8}" sibTransId="{FDEC2405-97C8-44FF-A6ED-41174B4168E9}"/>
    <dgm:cxn modelId="{0336A310-9D08-4EC8-8B85-4AB8896AD312}" srcId="{230D59BA-A595-4399-9B7F-B10EA58C184D}" destId="{32726D14-E772-47DB-9A77-328198C8E88A}" srcOrd="0" destOrd="0" parTransId="{032074D2-D219-466B-AA6B-C7E72AC82690}" sibTransId="{65A50D04-13D8-493B-A5E0-5757DE8A0D8C}"/>
    <dgm:cxn modelId="{EFAC0368-1DE1-4358-9C46-83C3852E4CA3}" type="presOf" srcId="{8F9797B2-3255-42B5-B0EF-E97121E015A6}" destId="{0A08ACB2-BC69-44A7-A630-5EB7C8F38614}" srcOrd="0" destOrd="0" presId="urn:microsoft.com/office/officeart/2005/8/layout/orgChart1"/>
    <dgm:cxn modelId="{D80C3271-D37E-41C3-AE40-D03BE2D931EF}" type="presOf" srcId="{C5E83760-6764-4C35-BDF8-95CAF8DDDD62}" destId="{4443F779-1C5D-429B-92A1-13F7618A6170}" srcOrd="0" destOrd="0" presId="urn:microsoft.com/office/officeart/2005/8/layout/orgChart1"/>
    <dgm:cxn modelId="{4E38045E-AC6E-44C7-ABA0-95673027CCB5}" type="presOf" srcId="{7870B4DB-AA03-42FD-A251-33A9BE494B7F}" destId="{9A0744FB-EFA4-4890-809A-99CA9F7C7529}" srcOrd="0" destOrd="0" presId="urn:microsoft.com/office/officeart/2005/8/layout/orgChart1"/>
    <dgm:cxn modelId="{A04E78E4-3100-44B5-9BBB-28820728DC38}" type="presOf" srcId="{9A9DF3ED-517E-4218-AACA-F70271B3E596}" destId="{7B829954-2586-4213-ABAA-871793F8AFFA}" srcOrd="0" destOrd="0" presId="urn:microsoft.com/office/officeart/2005/8/layout/orgChart1"/>
    <dgm:cxn modelId="{6792AF2B-C01C-4AF2-895B-EBED28158509}" srcId="{32726D14-E772-47DB-9A77-328198C8E88A}" destId="{C5E83760-6764-4C35-BDF8-95CAF8DDDD62}" srcOrd="0" destOrd="0" parTransId="{7870B4DB-AA03-42FD-A251-33A9BE494B7F}" sibTransId="{EC60A104-187A-4DE3-B2B9-E2B7ACAEFDAD}"/>
    <dgm:cxn modelId="{6112789E-5B2E-4120-ACF6-EAE65FCDE1FB}" type="presOf" srcId="{32726D14-E772-47DB-9A77-328198C8E88A}" destId="{65A96F34-5FDC-4CC0-BC1A-E9C4500F7D5A}" srcOrd="0" destOrd="0" presId="urn:microsoft.com/office/officeart/2005/8/layout/orgChart1"/>
    <dgm:cxn modelId="{FA22B9A2-4657-404F-B254-4B7339CF3F19}" type="presOf" srcId="{957BBF45-2F84-41BD-8F83-67CB9E7E1067}" destId="{92D2FCC4-A7C8-4F0F-A184-CF2FCF6FFF19}" srcOrd="0" destOrd="0" presId="urn:microsoft.com/office/officeart/2005/8/layout/orgChart1"/>
    <dgm:cxn modelId="{450C9257-6BB5-41A0-98F0-A9CE9FB83A72}" type="presParOf" srcId="{CF792D81-6C29-4930-9EC9-79160D64D282}" destId="{12F833E4-2C42-4103-A9CF-8718B587E9BE}" srcOrd="0" destOrd="0" presId="urn:microsoft.com/office/officeart/2005/8/layout/orgChart1"/>
    <dgm:cxn modelId="{CBE50D0A-DC4B-4190-9E1D-70BF8A190D87}" type="presParOf" srcId="{12F833E4-2C42-4103-A9CF-8718B587E9BE}" destId="{BBA79876-CA87-4791-905F-7E125955B01A}" srcOrd="0" destOrd="0" presId="urn:microsoft.com/office/officeart/2005/8/layout/orgChart1"/>
    <dgm:cxn modelId="{79B17604-E890-4FFD-A88D-E346F4D5F14B}" type="presParOf" srcId="{BBA79876-CA87-4791-905F-7E125955B01A}" destId="{65A96F34-5FDC-4CC0-BC1A-E9C4500F7D5A}" srcOrd="0" destOrd="0" presId="urn:microsoft.com/office/officeart/2005/8/layout/orgChart1"/>
    <dgm:cxn modelId="{0CDF2020-682B-470E-8194-FABB43862640}" type="presParOf" srcId="{BBA79876-CA87-4791-905F-7E125955B01A}" destId="{83C850A1-FCA8-4F06-A456-C7C42D70B308}" srcOrd="1" destOrd="0" presId="urn:microsoft.com/office/officeart/2005/8/layout/orgChart1"/>
    <dgm:cxn modelId="{36416DF2-3C81-4692-B99A-8976FEBE8555}" type="presParOf" srcId="{12F833E4-2C42-4103-A9CF-8718B587E9BE}" destId="{7F13B6F1-4112-468B-889A-876FF85D727F}" srcOrd="1" destOrd="0" presId="urn:microsoft.com/office/officeart/2005/8/layout/orgChart1"/>
    <dgm:cxn modelId="{DF462B1E-4923-4F29-9CE7-674D2C6AF844}" type="presParOf" srcId="{7F13B6F1-4112-468B-889A-876FF85D727F}" destId="{9A0744FB-EFA4-4890-809A-99CA9F7C7529}" srcOrd="0" destOrd="0" presId="urn:microsoft.com/office/officeart/2005/8/layout/orgChart1"/>
    <dgm:cxn modelId="{CC76E236-0FB6-4406-9393-585A25A4C229}" type="presParOf" srcId="{7F13B6F1-4112-468B-889A-876FF85D727F}" destId="{FE9B43DE-50AB-42DD-A881-294BF165D69B}" srcOrd="1" destOrd="0" presId="urn:microsoft.com/office/officeart/2005/8/layout/orgChart1"/>
    <dgm:cxn modelId="{D8941F83-E2F0-422C-8D40-E66DB05CF180}" type="presParOf" srcId="{FE9B43DE-50AB-42DD-A881-294BF165D69B}" destId="{D8F3B50E-DC95-4CF0-A9D2-400BE2A526DA}" srcOrd="0" destOrd="0" presId="urn:microsoft.com/office/officeart/2005/8/layout/orgChart1"/>
    <dgm:cxn modelId="{5587EE4B-53E6-4035-A1C7-8F5FE7C1CC1E}" type="presParOf" srcId="{D8F3B50E-DC95-4CF0-A9D2-400BE2A526DA}" destId="{4443F779-1C5D-429B-92A1-13F7618A6170}" srcOrd="0" destOrd="0" presId="urn:microsoft.com/office/officeart/2005/8/layout/orgChart1"/>
    <dgm:cxn modelId="{EF3431EF-FEFF-4CC2-9B79-2793243DC861}" type="presParOf" srcId="{D8F3B50E-DC95-4CF0-A9D2-400BE2A526DA}" destId="{00D68A8D-1F2A-4BD8-A666-E30D84FB6260}" srcOrd="1" destOrd="0" presId="urn:microsoft.com/office/officeart/2005/8/layout/orgChart1"/>
    <dgm:cxn modelId="{7B7B3F43-4781-41FD-B7FD-781B4F8F06EC}" type="presParOf" srcId="{FE9B43DE-50AB-42DD-A881-294BF165D69B}" destId="{026F60F6-B2D1-4482-9B5A-25E7F4628434}" srcOrd="1" destOrd="0" presId="urn:microsoft.com/office/officeart/2005/8/layout/orgChart1"/>
    <dgm:cxn modelId="{4BC92AB1-5C00-47C9-8EF2-0A75F3082AEF}" type="presParOf" srcId="{FE9B43DE-50AB-42DD-A881-294BF165D69B}" destId="{00057E1A-0A89-45AD-B03D-890541A385D5}" srcOrd="2" destOrd="0" presId="urn:microsoft.com/office/officeart/2005/8/layout/orgChart1"/>
    <dgm:cxn modelId="{8D6F992B-F384-4C26-B50E-F055B4C0F3A7}" type="presParOf" srcId="{7F13B6F1-4112-468B-889A-876FF85D727F}" destId="{0A08ACB2-BC69-44A7-A630-5EB7C8F38614}" srcOrd="2" destOrd="0" presId="urn:microsoft.com/office/officeart/2005/8/layout/orgChart1"/>
    <dgm:cxn modelId="{1A8BAE72-978F-484E-96B1-D6F87B5F7D77}" type="presParOf" srcId="{7F13B6F1-4112-468B-889A-876FF85D727F}" destId="{9481E992-EDD2-43D0-AC40-C425AD746AAC}" srcOrd="3" destOrd="0" presId="urn:microsoft.com/office/officeart/2005/8/layout/orgChart1"/>
    <dgm:cxn modelId="{7991B2F9-543A-479C-A499-8FF46CF0DD7A}" type="presParOf" srcId="{9481E992-EDD2-43D0-AC40-C425AD746AAC}" destId="{39ACF383-737A-421A-A379-21C8C56B932B}" srcOrd="0" destOrd="0" presId="urn:microsoft.com/office/officeart/2005/8/layout/orgChart1"/>
    <dgm:cxn modelId="{118478B3-D4D5-445E-82AE-32199E08819D}" type="presParOf" srcId="{39ACF383-737A-421A-A379-21C8C56B932B}" destId="{7B829954-2586-4213-ABAA-871793F8AFFA}" srcOrd="0" destOrd="0" presId="urn:microsoft.com/office/officeart/2005/8/layout/orgChart1"/>
    <dgm:cxn modelId="{EDE8826D-EB62-4D5A-B24F-FA9C59AC25EA}" type="presParOf" srcId="{39ACF383-737A-421A-A379-21C8C56B932B}" destId="{496319EA-2CCB-4778-8BC4-FDD0F6AF78F0}" srcOrd="1" destOrd="0" presId="urn:microsoft.com/office/officeart/2005/8/layout/orgChart1"/>
    <dgm:cxn modelId="{69303893-B9F7-4509-B9E2-A5E947C7F17D}" type="presParOf" srcId="{9481E992-EDD2-43D0-AC40-C425AD746AAC}" destId="{7557BE08-2EC4-44E6-95D1-F7ACB90052CD}" srcOrd="1" destOrd="0" presId="urn:microsoft.com/office/officeart/2005/8/layout/orgChart1"/>
    <dgm:cxn modelId="{C04EF94B-7FB0-427F-9677-97041DCEFEFD}" type="presParOf" srcId="{9481E992-EDD2-43D0-AC40-C425AD746AAC}" destId="{2EC9EBF5-3A28-4BA3-8789-9E042CE943A3}" srcOrd="2" destOrd="0" presId="urn:microsoft.com/office/officeart/2005/8/layout/orgChart1"/>
    <dgm:cxn modelId="{6AA2815C-5B73-4E77-B977-A3BE8F10E74F}" type="presParOf" srcId="{7F13B6F1-4112-468B-889A-876FF85D727F}" destId="{0EDE9F34-F022-4C0B-AE5B-87A1637FBC7A}" srcOrd="4" destOrd="0" presId="urn:microsoft.com/office/officeart/2005/8/layout/orgChart1"/>
    <dgm:cxn modelId="{5208914E-60A9-4F72-80FD-D93ACF018FCF}" type="presParOf" srcId="{7F13B6F1-4112-468B-889A-876FF85D727F}" destId="{C0739DF8-EE92-450D-8EE9-0ED4BAF62574}" srcOrd="5" destOrd="0" presId="urn:microsoft.com/office/officeart/2005/8/layout/orgChart1"/>
    <dgm:cxn modelId="{A856C41A-8CA4-4676-91F6-29AD932A57B4}" type="presParOf" srcId="{C0739DF8-EE92-450D-8EE9-0ED4BAF62574}" destId="{D9CEA9B9-6DF4-4C77-9B66-AD6B05F0FCE4}" srcOrd="0" destOrd="0" presId="urn:microsoft.com/office/officeart/2005/8/layout/orgChart1"/>
    <dgm:cxn modelId="{6A25A0DA-0AC1-4E23-B848-0032C514A191}" type="presParOf" srcId="{D9CEA9B9-6DF4-4C77-9B66-AD6B05F0FCE4}" destId="{92D2FCC4-A7C8-4F0F-A184-CF2FCF6FFF19}" srcOrd="0" destOrd="0" presId="urn:microsoft.com/office/officeart/2005/8/layout/orgChart1"/>
    <dgm:cxn modelId="{F35CFED6-64C8-4B82-B200-440F3D464720}" type="presParOf" srcId="{D9CEA9B9-6DF4-4C77-9B66-AD6B05F0FCE4}" destId="{08BE4227-0850-433D-BF10-DCF210109E81}" srcOrd="1" destOrd="0" presId="urn:microsoft.com/office/officeart/2005/8/layout/orgChart1"/>
    <dgm:cxn modelId="{DEFB72DE-CC5D-4B07-B19F-5A4BD183C94A}" type="presParOf" srcId="{C0739DF8-EE92-450D-8EE9-0ED4BAF62574}" destId="{9DC6924C-0028-409B-9A39-3F5843D20A31}" srcOrd="1" destOrd="0" presId="urn:microsoft.com/office/officeart/2005/8/layout/orgChart1"/>
    <dgm:cxn modelId="{473FF230-7763-4B7A-8245-4F1B602A91D5}" type="presParOf" srcId="{C0739DF8-EE92-450D-8EE9-0ED4BAF62574}" destId="{CFA80B49-5C39-48C1-AB4E-B22D9FD3FF0C}" srcOrd="2" destOrd="0" presId="urn:microsoft.com/office/officeart/2005/8/layout/orgChart1"/>
    <dgm:cxn modelId="{E98DB7A6-BC3F-46C1-A8CA-5717F8D7D4E2}" type="presParOf" srcId="{12F833E4-2C42-4103-A9CF-8718B587E9BE}" destId="{1815C7D8-CDE0-4182-8CA3-D33D63D61840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94736A9-B5D1-490A-8C99-ABA9369552B8}" type="doc">
      <dgm:prSet loTypeId="urn:microsoft.com/office/officeart/2005/8/layout/orgChart1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6A0DB57-4FC0-4282-87C6-54B09B2EBB8A}">
      <dgm:prSet phldrT="[Text]"/>
      <dgm:spPr/>
      <dgm:t>
        <a:bodyPr/>
        <a:lstStyle/>
        <a:p>
          <a:r>
            <a:rPr lang="en-US" dirty="0" smtClean="0"/>
            <a:t>Determining Needs</a:t>
          </a:r>
          <a:endParaRPr lang="en-US" dirty="0"/>
        </a:p>
      </dgm:t>
    </dgm:pt>
    <dgm:pt modelId="{A55D9F59-398E-48D2-8A14-9ABC82C12252}" type="parTrans" cxnId="{E6E4B6D2-A184-497E-A613-DA8ED83B14AD}">
      <dgm:prSet/>
      <dgm:spPr/>
      <dgm:t>
        <a:bodyPr/>
        <a:lstStyle/>
        <a:p>
          <a:endParaRPr lang="en-US"/>
        </a:p>
      </dgm:t>
    </dgm:pt>
    <dgm:pt modelId="{6D1B355B-A2D8-4BD6-ACF5-3AFAED2862CF}" type="sibTrans" cxnId="{E6E4B6D2-A184-497E-A613-DA8ED83B14AD}">
      <dgm:prSet/>
      <dgm:spPr/>
      <dgm:t>
        <a:bodyPr/>
        <a:lstStyle/>
        <a:p>
          <a:endParaRPr lang="en-US"/>
        </a:p>
      </dgm:t>
    </dgm:pt>
    <dgm:pt modelId="{72E635CE-BABA-4EBF-B7AC-BCAE166AAB1B}">
      <dgm:prSet phldrT="[Text]"/>
      <dgm:spPr/>
      <dgm:t>
        <a:bodyPr/>
        <a:lstStyle/>
        <a:p>
          <a:r>
            <a:rPr lang="en-US" dirty="0" smtClean="0"/>
            <a:t>Observing</a:t>
          </a:r>
          <a:endParaRPr lang="en-US" dirty="0"/>
        </a:p>
      </dgm:t>
    </dgm:pt>
    <dgm:pt modelId="{0C65F5D7-DC2D-4C75-89EE-496029083D6A}" type="parTrans" cxnId="{AAAE9BDB-4CD2-4DB9-B9DE-E3F5B03A9716}">
      <dgm:prSet/>
      <dgm:spPr/>
      <dgm:t>
        <a:bodyPr/>
        <a:lstStyle/>
        <a:p>
          <a:endParaRPr lang="en-US"/>
        </a:p>
      </dgm:t>
    </dgm:pt>
    <dgm:pt modelId="{17B29EEC-B9B4-40B5-8C33-04D9D3B0D059}" type="sibTrans" cxnId="{AAAE9BDB-4CD2-4DB9-B9DE-E3F5B03A9716}">
      <dgm:prSet/>
      <dgm:spPr/>
      <dgm:t>
        <a:bodyPr/>
        <a:lstStyle/>
        <a:p>
          <a:endParaRPr lang="en-US"/>
        </a:p>
      </dgm:t>
    </dgm:pt>
    <dgm:pt modelId="{F7F27950-545E-4069-B3CC-7688E045FAF4}">
      <dgm:prSet phldrT="[Text]"/>
      <dgm:spPr/>
      <dgm:t>
        <a:bodyPr/>
        <a:lstStyle/>
        <a:p>
          <a:r>
            <a:rPr lang="en-US" dirty="0" smtClean="0"/>
            <a:t>Listening</a:t>
          </a:r>
          <a:endParaRPr lang="en-US" dirty="0"/>
        </a:p>
      </dgm:t>
    </dgm:pt>
    <dgm:pt modelId="{4E1B89F9-D823-4E0C-A314-3DD131E0ED71}" type="parTrans" cxnId="{7F29F7D6-F96C-4CCE-8ADC-11E328BB4B8B}">
      <dgm:prSet/>
      <dgm:spPr/>
      <dgm:t>
        <a:bodyPr/>
        <a:lstStyle/>
        <a:p>
          <a:endParaRPr lang="en-US"/>
        </a:p>
      </dgm:t>
    </dgm:pt>
    <dgm:pt modelId="{00A29F45-78BA-4F69-BB1F-1E2F0F7133BE}" type="sibTrans" cxnId="{7F29F7D6-F96C-4CCE-8ADC-11E328BB4B8B}">
      <dgm:prSet/>
      <dgm:spPr/>
      <dgm:t>
        <a:bodyPr/>
        <a:lstStyle/>
        <a:p>
          <a:endParaRPr lang="en-US"/>
        </a:p>
      </dgm:t>
    </dgm:pt>
    <dgm:pt modelId="{A9A848BF-95FF-4899-B899-C09B83623C3A}">
      <dgm:prSet phldrT="[Text]"/>
      <dgm:spPr/>
      <dgm:t>
        <a:bodyPr/>
        <a:lstStyle/>
        <a:p>
          <a:r>
            <a:rPr lang="en-US" dirty="0" smtClean="0"/>
            <a:t>Questioning</a:t>
          </a:r>
          <a:endParaRPr lang="en-US" dirty="0"/>
        </a:p>
      </dgm:t>
    </dgm:pt>
    <dgm:pt modelId="{9CEF0B13-9BDE-4153-A972-9A30E83EA445}" type="parTrans" cxnId="{D33A1223-515C-4863-871F-9813B9BF7F09}">
      <dgm:prSet/>
      <dgm:spPr/>
      <dgm:t>
        <a:bodyPr/>
        <a:lstStyle/>
        <a:p>
          <a:endParaRPr lang="en-US"/>
        </a:p>
      </dgm:t>
    </dgm:pt>
    <dgm:pt modelId="{1317BC2F-BB53-41C7-972B-F1A449C57034}" type="sibTrans" cxnId="{D33A1223-515C-4863-871F-9813B9BF7F09}">
      <dgm:prSet/>
      <dgm:spPr/>
      <dgm:t>
        <a:bodyPr/>
        <a:lstStyle/>
        <a:p>
          <a:endParaRPr lang="en-US"/>
        </a:p>
      </dgm:t>
    </dgm:pt>
    <dgm:pt modelId="{14278613-01F4-443F-9CFA-9E5F14B3C47F}" type="pres">
      <dgm:prSet presAssocID="{994736A9-B5D1-490A-8C99-ABA9369552B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D8843993-1518-4E29-9F5C-2CF346FAD55F}" type="pres">
      <dgm:prSet presAssocID="{E6A0DB57-4FC0-4282-87C6-54B09B2EBB8A}" presName="hierRoot1" presStyleCnt="0">
        <dgm:presLayoutVars>
          <dgm:hierBranch val="init"/>
        </dgm:presLayoutVars>
      </dgm:prSet>
      <dgm:spPr/>
    </dgm:pt>
    <dgm:pt modelId="{0D633834-CB2B-4FA9-85A7-4C22B28C0126}" type="pres">
      <dgm:prSet presAssocID="{E6A0DB57-4FC0-4282-87C6-54B09B2EBB8A}" presName="rootComposite1" presStyleCnt="0"/>
      <dgm:spPr/>
    </dgm:pt>
    <dgm:pt modelId="{0E4178F2-D267-41CA-A557-04B991A6037D}" type="pres">
      <dgm:prSet presAssocID="{E6A0DB57-4FC0-4282-87C6-54B09B2EBB8A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29BFE93-8C15-4241-AB72-55A5985915FA}" type="pres">
      <dgm:prSet presAssocID="{E6A0DB57-4FC0-4282-87C6-54B09B2EBB8A}" presName="rootConnector1" presStyleLbl="node1" presStyleIdx="0" presStyleCnt="0"/>
      <dgm:spPr/>
      <dgm:t>
        <a:bodyPr/>
        <a:lstStyle/>
        <a:p>
          <a:endParaRPr lang="en-US"/>
        </a:p>
      </dgm:t>
    </dgm:pt>
    <dgm:pt modelId="{5B547278-A2B4-43AD-BABA-6EDD8D7667B0}" type="pres">
      <dgm:prSet presAssocID="{E6A0DB57-4FC0-4282-87C6-54B09B2EBB8A}" presName="hierChild2" presStyleCnt="0"/>
      <dgm:spPr/>
    </dgm:pt>
    <dgm:pt modelId="{A73F16E2-B608-4DD8-B576-B9664C8741BC}" type="pres">
      <dgm:prSet presAssocID="{0C65F5D7-DC2D-4C75-89EE-496029083D6A}" presName="Name37" presStyleLbl="parChTrans1D2" presStyleIdx="0" presStyleCnt="3"/>
      <dgm:spPr/>
      <dgm:t>
        <a:bodyPr/>
        <a:lstStyle/>
        <a:p>
          <a:endParaRPr lang="en-US"/>
        </a:p>
      </dgm:t>
    </dgm:pt>
    <dgm:pt modelId="{0D6070D9-A7DA-4426-9E99-FB2EBA356BBD}" type="pres">
      <dgm:prSet presAssocID="{72E635CE-BABA-4EBF-B7AC-BCAE166AAB1B}" presName="hierRoot2" presStyleCnt="0">
        <dgm:presLayoutVars>
          <dgm:hierBranch val="init"/>
        </dgm:presLayoutVars>
      </dgm:prSet>
      <dgm:spPr/>
    </dgm:pt>
    <dgm:pt modelId="{AFAF3E4D-9253-44FC-AF1B-29774344D378}" type="pres">
      <dgm:prSet presAssocID="{72E635CE-BABA-4EBF-B7AC-BCAE166AAB1B}" presName="rootComposite" presStyleCnt="0"/>
      <dgm:spPr/>
    </dgm:pt>
    <dgm:pt modelId="{712CCE82-C0D9-4B5A-B37A-410DD806D208}" type="pres">
      <dgm:prSet presAssocID="{72E635CE-BABA-4EBF-B7AC-BCAE166AAB1B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09CCAA4-A1B3-4731-935D-8B1B73D80561}" type="pres">
      <dgm:prSet presAssocID="{72E635CE-BABA-4EBF-B7AC-BCAE166AAB1B}" presName="rootConnector" presStyleLbl="node2" presStyleIdx="0" presStyleCnt="3"/>
      <dgm:spPr/>
      <dgm:t>
        <a:bodyPr/>
        <a:lstStyle/>
        <a:p>
          <a:endParaRPr lang="en-US"/>
        </a:p>
      </dgm:t>
    </dgm:pt>
    <dgm:pt modelId="{54C4A02F-94DB-448A-8A9A-7E791AFA1998}" type="pres">
      <dgm:prSet presAssocID="{72E635CE-BABA-4EBF-B7AC-BCAE166AAB1B}" presName="hierChild4" presStyleCnt="0"/>
      <dgm:spPr/>
    </dgm:pt>
    <dgm:pt modelId="{09BDEB07-2FEF-4169-A702-0EA8EC91733D}" type="pres">
      <dgm:prSet presAssocID="{72E635CE-BABA-4EBF-B7AC-BCAE166AAB1B}" presName="hierChild5" presStyleCnt="0"/>
      <dgm:spPr/>
    </dgm:pt>
    <dgm:pt modelId="{9459FFF5-D152-436E-B5D3-DD6FD1E73E06}" type="pres">
      <dgm:prSet presAssocID="{4E1B89F9-D823-4E0C-A314-3DD131E0ED71}" presName="Name37" presStyleLbl="parChTrans1D2" presStyleIdx="1" presStyleCnt="3"/>
      <dgm:spPr/>
      <dgm:t>
        <a:bodyPr/>
        <a:lstStyle/>
        <a:p>
          <a:endParaRPr lang="en-US"/>
        </a:p>
      </dgm:t>
    </dgm:pt>
    <dgm:pt modelId="{CA1AE6CE-D0F4-4EBF-AA6F-007B1D3FD1EB}" type="pres">
      <dgm:prSet presAssocID="{F7F27950-545E-4069-B3CC-7688E045FAF4}" presName="hierRoot2" presStyleCnt="0">
        <dgm:presLayoutVars>
          <dgm:hierBranch val="init"/>
        </dgm:presLayoutVars>
      </dgm:prSet>
      <dgm:spPr/>
    </dgm:pt>
    <dgm:pt modelId="{0C203836-BAD4-4903-8000-9D73FE31476F}" type="pres">
      <dgm:prSet presAssocID="{F7F27950-545E-4069-B3CC-7688E045FAF4}" presName="rootComposite" presStyleCnt="0"/>
      <dgm:spPr/>
    </dgm:pt>
    <dgm:pt modelId="{47728893-1384-44E1-AFDA-C342A0219EF5}" type="pres">
      <dgm:prSet presAssocID="{F7F27950-545E-4069-B3CC-7688E045FAF4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D829EA7-C240-41CF-B62C-0D6CBDE50BDD}" type="pres">
      <dgm:prSet presAssocID="{F7F27950-545E-4069-B3CC-7688E045FAF4}" presName="rootConnector" presStyleLbl="node2" presStyleIdx="1" presStyleCnt="3"/>
      <dgm:spPr/>
      <dgm:t>
        <a:bodyPr/>
        <a:lstStyle/>
        <a:p>
          <a:endParaRPr lang="en-US"/>
        </a:p>
      </dgm:t>
    </dgm:pt>
    <dgm:pt modelId="{A47822A3-2B85-425B-BE10-0D7A1FEEC4E4}" type="pres">
      <dgm:prSet presAssocID="{F7F27950-545E-4069-B3CC-7688E045FAF4}" presName="hierChild4" presStyleCnt="0"/>
      <dgm:spPr/>
    </dgm:pt>
    <dgm:pt modelId="{C20F8E90-0775-4022-82FF-F99581A70C79}" type="pres">
      <dgm:prSet presAssocID="{F7F27950-545E-4069-B3CC-7688E045FAF4}" presName="hierChild5" presStyleCnt="0"/>
      <dgm:spPr/>
    </dgm:pt>
    <dgm:pt modelId="{1B38789C-8668-49AD-A9A8-6DF92AD7E259}" type="pres">
      <dgm:prSet presAssocID="{9CEF0B13-9BDE-4153-A972-9A30E83EA445}" presName="Name37" presStyleLbl="parChTrans1D2" presStyleIdx="2" presStyleCnt="3"/>
      <dgm:spPr/>
      <dgm:t>
        <a:bodyPr/>
        <a:lstStyle/>
        <a:p>
          <a:endParaRPr lang="en-US"/>
        </a:p>
      </dgm:t>
    </dgm:pt>
    <dgm:pt modelId="{3F897AE0-02E4-4578-B69F-6848A6166FEA}" type="pres">
      <dgm:prSet presAssocID="{A9A848BF-95FF-4899-B899-C09B83623C3A}" presName="hierRoot2" presStyleCnt="0">
        <dgm:presLayoutVars>
          <dgm:hierBranch val="init"/>
        </dgm:presLayoutVars>
      </dgm:prSet>
      <dgm:spPr/>
    </dgm:pt>
    <dgm:pt modelId="{65259C3C-5F98-4B51-9ABB-2792A621C297}" type="pres">
      <dgm:prSet presAssocID="{A9A848BF-95FF-4899-B899-C09B83623C3A}" presName="rootComposite" presStyleCnt="0"/>
      <dgm:spPr/>
    </dgm:pt>
    <dgm:pt modelId="{FAA85FFA-5E1E-4E60-A6EB-D11842A76D1B}" type="pres">
      <dgm:prSet presAssocID="{A9A848BF-95FF-4899-B899-C09B83623C3A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B10F1CB-A454-4AAE-9477-039399EAD134}" type="pres">
      <dgm:prSet presAssocID="{A9A848BF-95FF-4899-B899-C09B83623C3A}" presName="rootConnector" presStyleLbl="node2" presStyleIdx="2" presStyleCnt="3"/>
      <dgm:spPr/>
      <dgm:t>
        <a:bodyPr/>
        <a:lstStyle/>
        <a:p>
          <a:endParaRPr lang="en-US"/>
        </a:p>
      </dgm:t>
    </dgm:pt>
    <dgm:pt modelId="{5CFAEE8B-AD12-426A-A0E0-B1732CE7E545}" type="pres">
      <dgm:prSet presAssocID="{A9A848BF-95FF-4899-B899-C09B83623C3A}" presName="hierChild4" presStyleCnt="0"/>
      <dgm:spPr/>
    </dgm:pt>
    <dgm:pt modelId="{089D3FCF-40BD-4CB8-B70C-DB705AAFE5EE}" type="pres">
      <dgm:prSet presAssocID="{A9A848BF-95FF-4899-B899-C09B83623C3A}" presName="hierChild5" presStyleCnt="0"/>
      <dgm:spPr/>
    </dgm:pt>
    <dgm:pt modelId="{F36A138B-0324-4884-B3F0-890A662AF75D}" type="pres">
      <dgm:prSet presAssocID="{E6A0DB57-4FC0-4282-87C6-54B09B2EBB8A}" presName="hierChild3" presStyleCnt="0"/>
      <dgm:spPr/>
    </dgm:pt>
  </dgm:ptLst>
  <dgm:cxnLst>
    <dgm:cxn modelId="{75046AD9-3813-44D4-8983-20D1339D0D27}" type="presOf" srcId="{E6A0DB57-4FC0-4282-87C6-54B09B2EBB8A}" destId="{0E4178F2-D267-41CA-A557-04B991A6037D}" srcOrd="0" destOrd="0" presId="urn:microsoft.com/office/officeart/2005/8/layout/orgChart1"/>
    <dgm:cxn modelId="{872D97F1-3663-4F7C-96F0-EC4938C3EDB8}" type="presOf" srcId="{A9A848BF-95FF-4899-B899-C09B83623C3A}" destId="{5B10F1CB-A454-4AAE-9477-039399EAD134}" srcOrd="1" destOrd="0" presId="urn:microsoft.com/office/officeart/2005/8/layout/orgChart1"/>
    <dgm:cxn modelId="{26E17030-ADFA-476E-BBFF-4E3D3F31047A}" type="presOf" srcId="{72E635CE-BABA-4EBF-B7AC-BCAE166AAB1B}" destId="{712CCE82-C0D9-4B5A-B37A-410DD806D208}" srcOrd="0" destOrd="0" presId="urn:microsoft.com/office/officeart/2005/8/layout/orgChart1"/>
    <dgm:cxn modelId="{7F29F7D6-F96C-4CCE-8ADC-11E328BB4B8B}" srcId="{E6A0DB57-4FC0-4282-87C6-54B09B2EBB8A}" destId="{F7F27950-545E-4069-B3CC-7688E045FAF4}" srcOrd="1" destOrd="0" parTransId="{4E1B89F9-D823-4E0C-A314-3DD131E0ED71}" sibTransId="{00A29F45-78BA-4F69-BB1F-1E2F0F7133BE}"/>
    <dgm:cxn modelId="{D18D029F-7ED4-4D32-B374-17AFE2D4E44A}" type="presOf" srcId="{A9A848BF-95FF-4899-B899-C09B83623C3A}" destId="{FAA85FFA-5E1E-4E60-A6EB-D11842A76D1B}" srcOrd="0" destOrd="0" presId="urn:microsoft.com/office/officeart/2005/8/layout/orgChart1"/>
    <dgm:cxn modelId="{AAAE9BDB-4CD2-4DB9-B9DE-E3F5B03A9716}" srcId="{E6A0DB57-4FC0-4282-87C6-54B09B2EBB8A}" destId="{72E635CE-BABA-4EBF-B7AC-BCAE166AAB1B}" srcOrd="0" destOrd="0" parTransId="{0C65F5D7-DC2D-4C75-89EE-496029083D6A}" sibTransId="{17B29EEC-B9B4-40B5-8C33-04D9D3B0D059}"/>
    <dgm:cxn modelId="{D33A1223-515C-4863-871F-9813B9BF7F09}" srcId="{E6A0DB57-4FC0-4282-87C6-54B09B2EBB8A}" destId="{A9A848BF-95FF-4899-B899-C09B83623C3A}" srcOrd="2" destOrd="0" parTransId="{9CEF0B13-9BDE-4153-A972-9A30E83EA445}" sibTransId="{1317BC2F-BB53-41C7-972B-F1A449C57034}"/>
    <dgm:cxn modelId="{BC5BE595-C5AF-4405-80CE-3FF121F568F2}" type="presOf" srcId="{E6A0DB57-4FC0-4282-87C6-54B09B2EBB8A}" destId="{529BFE93-8C15-4241-AB72-55A5985915FA}" srcOrd="1" destOrd="0" presId="urn:microsoft.com/office/officeart/2005/8/layout/orgChart1"/>
    <dgm:cxn modelId="{80A9D21D-7CD2-43C2-955D-DB9DC79D85CE}" type="presOf" srcId="{994736A9-B5D1-490A-8C99-ABA9369552B8}" destId="{14278613-01F4-443F-9CFA-9E5F14B3C47F}" srcOrd="0" destOrd="0" presId="urn:microsoft.com/office/officeart/2005/8/layout/orgChart1"/>
    <dgm:cxn modelId="{693C3B16-5F90-439F-8B25-4633B5A0612A}" type="presOf" srcId="{4E1B89F9-D823-4E0C-A314-3DD131E0ED71}" destId="{9459FFF5-D152-436E-B5D3-DD6FD1E73E06}" srcOrd="0" destOrd="0" presId="urn:microsoft.com/office/officeart/2005/8/layout/orgChart1"/>
    <dgm:cxn modelId="{4C9EE425-85B1-4E53-B6D7-D57FC9CB8DDD}" type="presOf" srcId="{0C65F5D7-DC2D-4C75-89EE-496029083D6A}" destId="{A73F16E2-B608-4DD8-B576-B9664C8741BC}" srcOrd="0" destOrd="0" presId="urn:microsoft.com/office/officeart/2005/8/layout/orgChart1"/>
    <dgm:cxn modelId="{70DD2F54-7E63-4882-A737-F1AF90C47928}" type="presOf" srcId="{72E635CE-BABA-4EBF-B7AC-BCAE166AAB1B}" destId="{809CCAA4-A1B3-4731-935D-8B1B73D80561}" srcOrd="1" destOrd="0" presId="urn:microsoft.com/office/officeart/2005/8/layout/orgChart1"/>
    <dgm:cxn modelId="{E6E4B6D2-A184-497E-A613-DA8ED83B14AD}" srcId="{994736A9-B5D1-490A-8C99-ABA9369552B8}" destId="{E6A0DB57-4FC0-4282-87C6-54B09B2EBB8A}" srcOrd="0" destOrd="0" parTransId="{A55D9F59-398E-48D2-8A14-9ABC82C12252}" sibTransId="{6D1B355B-A2D8-4BD6-ACF5-3AFAED2862CF}"/>
    <dgm:cxn modelId="{D13FF11A-76CA-4670-83C3-DB7FAE316515}" type="presOf" srcId="{F7F27950-545E-4069-B3CC-7688E045FAF4}" destId="{47728893-1384-44E1-AFDA-C342A0219EF5}" srcOrd="0" destOrd="0" presId="urn:microsoft.com/office/officeart/2005/8/layout/orgChart1"/>
    <dgm:cxn modelId="{181366B7-7358-4AD3-911E-C67DDCBF8055}" type="presOf" srcId="{F7F27950-545E-4069-B3CC-7688E045FAF4}" destId="{0D829EA7-C240-41CF-B62C-0D6CBDE50BDD}" srcOrd="1" destOrd="0" presId="urn:microsoft.com/office/officeart/2005/8/layout/orgChart1"/>
    <dgm:cxn modelId="{A027A71F-B4E5-43E9-B793-82C688FA3859}" type="presOf" srcId="{9CEF0B13-9BDE-4153-A972-9A30E83EA445}" destId="{1B38789C-8668-49AD-A9A8-6DF92AD7E259}" srcOrd="0" destOrd="0" presId="urn:microsoft.com/office/officeart/2005/8/layout/orgChart1"/>
    <dgm:cxn modelId="{88E745FB-599A-4D39-9297-7F1B897FAEDF}" type="presParOf" srcId="{14278613-01F4-443F-9CFA-9E5F14B3C47F}" destId="{D8843993-1518-4E29-9F5C-2CF346FAD55F}" srcOrd="0" destOrd="0" presId="urn:microsoft.com/office/officeart/2005/8/layout/orgChart1"/>
    <dgm:cxn modelId="{84866786-C76D-4E5E-BD30-004BE51BB7EB}" type="presParOf" srcId="{D8843993-1518-4E29-9F5C-2CF346FAD55F}" destId="{0D633834-CB2B-4FA9-85A7-4C22B28C0126}" srcOrd="0" destOrd="0" presId="urn:microsoft.com/office/officeart/2005/8/layout/orgChart1"/>
    <dgm:cxn modelId="{7984FB9B-3365-4CB2-BFF6-EFAB5D7E77A6}" type="presParOf" srcId="{0D633834-CB2B-4FA9-85A7-4C22B28C0126}" destId="{0E4178F2-D267-41CA-A557-04B991A6037D}" srcOrd="0" destOrd="0" presId="urn:microsoft.com/office/officeart/2005/8/layout/orgChart1"/>
    <dgm:cxn modelId="{05D6BDEF-0171-454F-BDF7-911EBA46857E}" type="presParOf" srcId="{0D633834-CB2B-4FA9-85A7-4C22B28C0126}" destId="{529BFE93-8C15-4241-AB72-55A5985915FA}" srcOrd="1" destOrd="0" presId="urn:microsoft.com/office/officeart/2005/8/layout/orgChart1"/>
    <dgm:cxn modelId="{9C0E752A-5BB1-42A2-83E9-D4DBE63616B5}" type="presParOf" srcId="{D8843993-1518-4E29-9F5C-2CF346FAD55F}" destId="{5B547278-A2B4-43AD-BABA-6EDD8D7667B0}" srcOrd="1" destOrd="0" presId="urn:microsoft.com/office/officeart/2005/8/layout/orgChart1"/>
    <dgm:cxn modelId="{6652DADC-4106-44CE-967D-AB5DD575308E}" type="presParOf" srcId="{5B547278-A2B4-43AD-BABA-6EDD8D7667B0}" destId="{A73F16E2-B608-4DD8-B576-B9664C8741BC}" srcOrd="0" destOrd="0" presId="urn:microsoft.com/office/officeart/2005/8/layout/orgChart1"/>
    <dgm:cxn modelId="{C8FB29F7-ED8A-4863-88C6-37DEE27321E2}" type="presParOf" srcId="{5B547278-A2B4-43AD-BABA-6EDD8D7667B0}" destId="{0D6070D9-A7DA-4426-9E99-FB2EBA356BBD}" srcOrd="1" destOrd="0" presId="urn:microsoft.com/office/officeart/2005/8/layout/orgChart1"/>
    <dgm:cxn modelId="{7D0C6E29-3332-4E55-829A-98E511D47D81}" type="presParOf" srcId="{0D6070D9-A7DA-4426-9E99-FB2EBA356BBD}" destId="{AFAF3E4D-9253-44FC-AF1B-29774344D378}" srcOrd="0" destOrd="0" presId="urn:microsoft.com/office/officeart/2005/8/layout/orgChart1"/>
    <dgm:cxn modelId="{366E1679-3CFE-4AA5-AF18-743413FD6128}" type="presParOf" srcId="{AFAF3E4D-9253-44FC-AF1B-29774344D378}" destId="{712CCE82-C0D9-4B5A-B37A-410DD806D208}" srcOrd="0" destOrd="0" presId="urn:microsoft.com/office/officeart/2005/8/layout/orgChart1"/>
    <dgm:cxn modelId="{BA85B145-3FA8-4960-9A2E-5FECEEE6766C}" type="presParOf" srcId="{AFAF3E4D-9253-44FC-AF1B-29774344D378}" destId="{809CCAA4-A1B3-4731-935D-8B1B73D80561}" srcOrd="1" destOrd="0" presId="urn:microsoft.com/office/officeart/2005/8/layout/orgChart1"/>
    <dgm:cxn modelId="{EA01D1F5-ED9C-4B12-964D-A592BA7ED230}" type="presParOf" srcId="{0D6070D9-A7DA-4426-9E99-FB2EBA356BBD}" destId="{54C4A02F-94DB-448A-8A9A-7E791AFA1998}" srcOrd="1" destOrd="0" presId="urn:microsoft.com/office/officeart/2005/8/layout/orgChart1"/>
    <dgm:cxn modelId="{E0500D62-D25F-4A4F-AF9B-00FBFB0ECD87}" type="presParOf" srcId="{0D6070D9-A7DA-4426-9E99-FB2EBA356BBD}" destId="{09BDEB07-2FEF-4169-A702-0EA8EC91733D}" srcOrd="2" destOrd="0" presId="urn:microsoft.com/office/officeart/2005/8/layout/orgChart1"/>
    <dgm:cxn modelId="{BFF28895-0FD6-45B2-A112-07EFDB1720A7}" type="presParOf" srcId="{5B547278-A2B4-43AD-BABA-6EDD8D7667B0}" destId="{9459FFF5-D152-436E-B5D3-DD6FD1E73E06}" srcOrd="2" destOrd="0" presId="urn:microsoft.com/office/officeart/2005/8/layout/orgChart1"/>
    <dgm:cxn modelId="{264D8F8B-69F9-4D9E-B32C-EFFF37290866}" type="presParOf" srcId="{5B547278-A2B4-43AD-BABA-6EDD8D7667B0}" destId="{CA1AE6CE-D0F4-4EBF-AA6F-007B1D3FD1EB}" srcOrd="3" destOrd="0" presId="urn:microsoft.com/office/officeart/2005/8/layout/orgChart1"/>
    <dgm:cxn modelId="{2863950D-2F9A-451B-A246-DBCF0F4CAEC7}" type="presParOf" srcId="{CA1AE6CE-D0F4-4EBF-AA6F-007B1D3FD1EB}" destId="{0C203836-BAD4-4903-8000-9D73FE31476F}" srcOrd="0" destOrd="0" presId="urn:microsoft.com/office/officeart/2005/8/layout/orgChart1"/>
    <dgm:cxn modelId="{36378AE0-9DFF-4267-8291-311921AE48DF}" type="presParOf" srcId="{0C203836-BAD4-4903-8000-9D73FE31476F}" destId="{47728893-1384-44E1-AFDA-C342A0219EF5}" srcOrd="0" destOrd="0" presId="urn:microsoft.com/office/officeart/2005/8/layout/orgChart1"/>
    <dgm:cxn modelId="{F70A2338-B2D0-45E7-AEC3-E0B57786FB66}" type="presParOf" srcId="{0C203836-BAD4-4903-8000-9D73FE31476F}" destId="{0D829EA7-C240-41CF-B62C-0D6CBDE50BDD}" srcOrd="1" destOrd="0" presId="urn:microsoft.com/office/officeart/2005/8/layout/orgChart1"/>
    <dgm:cxn modelId="{61586137-CE46-46DC-BB0F-8DEB639CA3DC}" type="presParOf" srcId="{CA1AE6CE-D0F4-4EBF-AA6F-007B1D3FD1EB}" destId="{A47822A3-2B85-425B-BE10-0D7A1FEEC4E4}" srcOrd="1" destOrd="0" presId="urn:microsoft.com/office/officeart/2005/8/layout/orgChart1"/>
    <dgm:cxn modelId="{0B427361-8BF0-4A4A-8A49-616C9AAC4875}" type="presParOf" srcId="{CA1AE6CE-D0F4-4EBF-AA6F-007B1D3FD1EB}" destId="{C20F8E90-0775-4022-82FF-F99581A70C79}" srcOrd="2" destOrd="0" presId="urn:microsoft.com/office/officeart/2005/8/layout/orgChart1"/>
    <dgm:cxn modelId="{E025935A-0CDE-489F-868B-7C8D190F45A1}" type="presParOf" srcId="{5B547278-A2B4-43AD-BABA-6EDD8D7667B0}" destId="{1B38789C-8668-49AD-A9A8-6DF92AD7E259}" srcOrd="4" destOrd="0" presId="urn:microsoft.com/office/officeart/2005/8/layout/orgChart1"/>
    <dgm:cxn modelId="{20DD8A92-FF5C-4D5F-BCEC-F1AEF65BDEB0}" type="presParOf" srcId="{5B547278-A2B4-43AD-BABA-6EDD8D7667B0}" destId="{3F897AE0-02E4-4578-B69F-6848A6166FEA}" srcOrd="5" destOrd="0" presId="urn:microsoft.com/office/officeart/2005/8/layout/orgChart1"/>
    <dgm:cxn modelId="{1608BB85-FDF1-42E0-9B6D-3113756E5EEB}" type="presParOf" srcId="{3F897AE0-02E4-4578-B69F-6848A6166FEA}" destId="{65259C3C-5F98-4B51-9ABB-2792A621C297}" srcOrd="0" destOrd="0" presId="urn:microsoft.com/office/officeart/2005/8/layout/orgChart1"/>
    <dgm:cxn modelId="{4AE01E69-0F6A-47AD-8C7A-683AAC8F8329}" type="presParOf" srcId="{65259C3C-5F98-4B51-9ABB-2792A621C297}" destId="{FAA85FFA-5E1E-4E60-A6EB-D11842A76D1B}" srcOrd="0" destOrd="0" presId="urn:microsoft.com/office/officeart/2005/8/layout/orgChart1"/>
    <dgm:cxn modelId="{0B9BD3BC-1E0C-4A6B-8A28-054AF8D25337}" type="presParOf" srcId="{65259C3C-5F98-4B51-9ABB-2792A621C297}" destId="{5B10F1CB-A454-4AAE-9477-039399EAD134}" srcOrd="1" destOrd="0" presId="urn:microsoft.com/office/officeart/2005/8/layout/orgChart1"/>
    <dgm:cxn modelId="{5C8D0349-F519-4AF4-BF14-D801345AF989}" type="presParOf" srcId="{3F897AE0-02E4-4578-B69F-6848A6166FEA}" destId="{5CFAEE8B-AD12-426A-A0E0-B1732CE7E545}" srcOrd="1" destOrd="0" presId="urn:microsoft.com/office/officeart/2005/8/layout/orgChart1"/>
    <dgm:cxn modelId="{C90382AD-4E2C-498B-A448-059FE88D7713}" type="presParOf" srcId="{3F897AE0-02E4-4578-B69F-6848A6166FEA}" destId="{089D3FCF-40BD-4CB8-B70C-DB705AAFE5EE}" srcOrd="2" destOrd="0" presId="urn:microsoft.com/office/officeart/2005/8/layout/orgChart1"/>
    <dgm:cxn modelId="{90587A6B-B6AE-44CC-BFF1-30224B9D46BC}" type="presParOf" srcId="{D8843993-1518-4E29-9F5C-2CF346FAD55F}" destId="{F36A138B-0324-4884-B3F0-890A662AF75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DE9F34-F022-4C0B-AE5B-87A1637FBC7A}">
      <dsp:nvSpPr>
        <dsp:cNvPr id="0" name=""/>
        <dsp:cNvSpPr/>
      </dsp:nvSpPr>
      <dsp:spPr>
        <a:xfrm>
          <a:off x="3048000" y="1222567"/>
          <a:ext cx="2156482" cy="3742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7132"/>
              </a:lnTo>
              <a:lnTo>
                <a:pt x="2156482" y="187132"/>
              </a:lnTo>
              <a:lnTo>
                <a:pt x="2156482" y="374265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08ACB2-BC69-44A7-A630-5EB7C8F38614}">
      <dsp:nvSpPr>
        <dsp:cNvPr id="0" name=""/>
        <dsp:cNvSpPr/>
      </dsp:nvSpPr>
      <dsp:spPr>
        <a:xfrm>
          <a:off x="3002280" y="1222567"/>
          <a:ext cx="91440" cy="37426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74265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0744FB-EFA4-4890-809A-99CA9F7C7529}">
      <dsp:nvSpPr>
        <dsp:cNvPr id="0" name=""/>
        <dsp:cNvSpPr/>
      </dsp:nvSpPr>
      <dsp:spPr>
        <a:xfrm>
          <a:off x="891517" y="1222567"/>
          <a:ext cx="2156482" cy="374265"/>
        </a:xfrm>
        <a:custGeom>
          <a:avLst/>
          <a:gdLst/>
          <a:ahLst/>
          <a:cxnLst/>
          <a:rect l="0" t="0" r="0" b="0"/>
          <a:pathLst>
            <a:path>
              <a:moveTo>
                <a:pt x="2156482" y="0"/>
              </a:moveTo>
              <a:lnTo>
                <a:pt x="2156482" y="187132"/>
              </a:lnTo>
              <a:lnTo>
                <a:pt x="0" y="187132"/>
              </a:lnTo>
              <a:lnTo>
                <a:pt x="0" y="374265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A96F34-5FDC-4CC0-BC1A-E9C4500F7D5A}">
      <dsp:nvSpPr>
        <dsp:cNvPr id="0" name=""/>
        <dsp:cNvSpPr/>
      </dsp:nvSpPr>
      <dsp:spPr>
        <a:xfrm>
          <a:off x="2156891" y="331458"/>
          <a:ext cx="1782216" cy="89110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Product Features</a:t>
          </a:r>
          <a:endParaRPr lang="en-US" sz="2000" kern="1200" dirty="0"/>
        </a:p>
      </dsp:txBody>
      <dsp:txXfrm>
        <a:off x="2156891" y="331458"/>
        <a:ext cx="1782216" cy="891108"/>
      </dsp:txXfrm>
    </dsp:sp>
    <dsp:sp modelId="{4443F779-1C5D-429B-92A1-13F7618A6170}">
      <dsp:nvSpPr>
        <dsp:cNvPr id="0" name=""/>
        <dsp:cNvSpPr/>
      </dsp:nvSpPr>
      <dsp:spPr>
        <a:xfrm>
          <a:off x="409" y="1596832"/>
          <a:ext cx="1782216" cy="89110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Basic Features</a:t>
          </a:r>
          <a:endParaRPr lang="en-US" sz="2000" kern="1200" dirty="0"/>
        </a:p>
      </dsp:txBody>
      <dsp:txXfrm>
        <a:off x="409" y="1596832"/>
        <a:ext cx="1782216" cy="891108"/>
      </dsp:txXfrm>
    </dsp:sp>
    <dsp:sp modelId="{7B829954-2586-4213-ABAA-871793F8AFFA}">
      <dsp:nvSpPr>
        <dsp:cNvPr id="0" name=""/>
        <dsp:cNvSpPr/>
      </dsp:nvSpPr>
      <dsp:spPr>
        <a:xfrm>
          <a:off x="2156891" y="1596832"/>
          <a:ext cx="1782216" cy="89110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Physical Features</a:t>
          </a:r>
          <a:endParaRPr lang="en-US" sz="2000" kern="1200" dirty="0"/>
        </a:p>
      </dsp:txBody>
      <dsp:txXfrm>
        <a:off x="2156891" y="1596832"/>
        <a:ext cx="1782216" cy="891108"/>
      </dsp:txXfrm>
    </dsp:sp>
    <dsp:sp modelId="{92D2FCC4-A7C8-4F0F-A184-CF2FCF6FFF19}">
      <dsp:nvSpPr>
        <dsp:cNvPr id="0" name=""/>
        <dsp:cNvSpPr/>
      </dsp:nvSpPr>
      <dsp:spPr>
        <a:xfrm>
          <a:off x="4313373" y="1596832"/>
          <a:ext cx="1782216" cy="89110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Extended Product Features</a:t>
          </a:r>
          <a:endParaRPr lang="en-US" sz="2000" kern="1200" dirty="0"/>
        </a:p>
      </dsp:txBody>
      <dsp:txXfrm>
        <a:off x="4313373" y="1596832"/>
        <a:ext cx="1782216" cy="89110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38789C-8668-49AD-A9A8-6DF92AD7E259}">
      <dsp:nvSpPr>
        <dsp:cNvPr id="0" name=""/>
        <dsp:cNvSpPr/>
      </dsp:nvSpPr>
      <dsp:spPr>
        <a:xfrm>
          <a:off x="3048000" y="1222567"/>
          <a:ext cx="2156482" cy="3742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7132"/>
              </a:lnTo>
              <a:lnTo>
                <a:pt x="2156482" y="187132"/>
              </a:lnTo>
              <a:lnTo>
                <a:pt x="2156482" y="374265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59FFF5-D152-436E-B5D3-DD6FD1E73E06}">
      <dsp:nvSpPr>
        <dsp:cNvPr id="0" name=""/>
        <dsp:cNvSpPr/>
      </dsp:nvSpPr>
      <dsp:spPr>
        <a:xfrm>
          <a:off x="3002280" y="1222567"/>
          <a:ext cx="91440" cy="37426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74265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3F16E2-B608-4DD8-B576-B9664C8741BC}">
      <dsp:nvSpPr>
        <dsp:cNvPr id="0" name=""/>
        <dsp:cNvSpPr/>
      </dsp:nvSpPr>
      <dsp:spPr>
        <a:xfrm>
          <a:off x="891517" y="1222567"/>
          <a:ext cx="2156482" cy="374265"/>
        </a:xfrm>
        <a:custGeom>
          <a:avLst/>
          <a:gdLst/>
          <a:ahLst/>
          <a:cxnLst/>
          <a:rect l="0" t="0" r="0" b="0"/>
          <a:pathLst>
            <a:path>
              <a:moveTo>
                <a:pt x="2156482" y="0"/>
              </a:moveTo>
              <a:lnTo>
                <a:pt x="2156482" y="187132"/>
              </a:lnTo>
              <a:lnTo>
                <a:pt x="0" y="187132"/>
              </a:lnTo>
              <a:lnTo>
                <a:pt x="0" y="374265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4178F2-D267-41CA-A557-04B991A6037D}">
      <dsp:nvSpPr>
        <dsp:cNvPr id="0" name=""/>
        <dsp:cNvSpPr/>
      </dsp:nvSpPr>
      <dsp:spPr>
        <a:xfrm>
          <a:off x="2156891" y="331458"/>
          <a:ext cx="1782216" cy="89110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Determining Needs</a:t>
          </a:r>
          <a:endParaRPr lang="en-US" sz="2300" kern="1200" dirty="0"/>
        </a:p>
      </dsp:txBody>
      <dsp:txXfrm>
        <a:off x="2156891" y="331458"/>
        <a:ext cx="1782216" cy="891108"/>
      </dsp:txXfrm>
    </dsp:sp>
    <dsp:sp modelId="{712CCE82-C0D9-4B5A-B37A-410DD806D208}">
      <dsp:nvSpPr>
        <dsp:cNvPr id="0" name=""/>
        <dsp:cNvSpPr/>
      </dsp:nvSpPr>
      <dsp:spPr>
        <a:xfrm>
          <a:off x="409" y="1596832"/>
          <a:ext cx="1782216" cy="89110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Observing</a:t>
          </a:r>
          <a:endParaRPr lang="en-US" sz="2300" kern="1200" dirty="0"/>
        </a:p>
      </dsp:txBody>
      <dsp:txXfrm>
        <a:off x="409" y="1596832"/>
        <a:ext cx="1782216" cy="891108"/>
      </dsp:txXfrm>
    </dsp:sp>
    <dsp:sp modelId="{47728893-1384-44E1-AFDA-C342A0219EF5}">
      <dsp:nvSpPr>
        <dsp:cNvPr id="0" name=""/>
        <dsp:cNvSpPr/>
      </dsp:nvSpPr>
      <dsp:spPr>
        <a:xfrm>
          <a:off x="2156891" y="1596832"/>
          <a:ext cx="1782216" cy="89110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Listening</a:t>
          </a:r>
          <a:endParaRPr lang="en-US" sz="2300" kern="1200" dirty="0"/>
        </a:p>
      </dsp:txBody>
      <dsp:txXfrm>
        <a:off x="2156891" y="1596832"/>
        <a:ext cx="1782216" cy="891108"/>
      </dsp:txXfrm>
    </dsp:sp>
    <dsp:sp modelId="{FAA85FFA-5E1E-4E60-A6EB-D11842A76D1B}">
      <dsp:nvSpPr>
        <dsp:cNvPr id="0" name=""/>
        <dsp:cNvSpPr/>
      </dsp:nvSpPr>
      <dsp:spPr>
        <a:xfrm>
          <a:off x="4313373" y="1596832"/>
          <a:ext cx="1782216" cy="89110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Questioning</a:t>
          </a:r>
          <a:endParaRPr lang="en-US" sz="2300" kern="1200" dirty="0"/>
        </a:p>
      </dsp:txBody>
      <dsp:txXfrm>
        <a:off x="4313373" y="1596832"/>
        <a:ext cx="1782216" cy="8911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E3B173-F636-4374-951C-6DEA5D982D81}" type="datetimeFigureOut">
              <a:rPr lang="en-US" smtClean="0"/>
              <a:t>2/20/2018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E65B1E-6AE9-4964-A372-B4CEC9EC2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0611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77604" y="1371600"/>
            <a:ext cx="8915400" cy="539139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none"/>
        </p:style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2168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Rectangle 7"/>
          <p:cNvSpPr/>
          <p:nvPr userDrawn="1"/>
        </p:nvSpPr>
        <p:spPr>
          <a:xfrm>
            <a:off x="-137817" y="-152400"/>
            <a:ext cx="1247931" cy="1905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604" y="1371600"/>
            <a:ext cx="8915400" cy="539139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none"/>
        </p:style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Pentagon 8"/>
          <p:cNvSpPr/>
          <p:nvPr userDrawn="1"/>
        </p:nvSpPr>
        <p:spPr>
          <a:xfrm>
            <a:off x="729114" y="562521"/>
            <a:ext cx="1678506" cy="809079"/>
          </a:xfrm>
          <a:prstGeom prst="homePlat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/>
              <a:t>13</a:t>
            </a:r>
            <a:endParaRPr lang="en-US" sz="4800" b="1" dirty="0"/>
          </a:p>
        </p:txBody>
      </p:sp>
      <p:sp>
        <p:nvSpPr>
          <p:cNvPr id="7" name="Rectangle 6"/>
          <p:cNvSpPr/>
          <p:nvPr userDrawn="1"/>
        </p:nvSpPr>
        <p:spPr>
          <a:xfrm>
            <a:off x="-255410" y="-510268"/>
            <a:ext cx="2198566" cy="147732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0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m</a:t>
            </a:r>
            <a:r>
              <a:rPr lang="en-US" sz="9000" b="1" cap="none" spc="0" baseline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e</a:t>
            </a:r>
            <a:endParaRPr lang="en-US" sz="90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48" name="Title 1"/>
          <p:cNvSpPr txBox="1">
            <a:spLocks/>
          </p:cNvSpPr>
          <p:nvPr userDrawn="1"/>
        </p:nvSpPr>
        <p:spPr>
          <a:xfrm>
            <a:off x="2400454" y="599271"/>
            <a:ext cx="6722603" cy="6858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3600" b="1" kern="1200">
                <a:solidFill>
                  <a:srgbClr val="5384CD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/>
              <a:t>Beginning the Sales Process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2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600" b="1" kern="1200">
          <a:solidFill>
            <a:srgbClr val="5384CD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b="1" kern="1200">
          <a:solidFill>
            <a:schemeClr val="accent6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b="1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b="1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b="1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b="1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Objectives</a:t>
            </a:r>
          </a:p>
          <a:p>
            <a:pPr lvl="1"/>
            <a:r>
              <a:rPr lang="en-US" dirty="0" smtClean="0"/>
              <a:t>Explain how salespeople</a:t>
            </a:r>
            <a:r>
              <a:rPr lang="en-US" baseline="0" dirty="0" smtClean="0"/>
              <a:t> get ready to sell</a:t>
            </a:r>
          </a:p>
          <a:p>
            <a:pPr lvl="1"/>
            <a:r>
              <a:rPr lang="en-US" baseline="0" dirty="0" smtClean="0"/>
              <a:t>List sources of product information</a:t>
            </a:r>
          </a:p>
          <a:p>
            <a:pPr lvl="1"/>
            <a:r>
              <a:rPr lang="en-US" baseline="0" dirty="0" smtClean="0"/>
              <a:t>Explain feature-benefit selling and how it creates selling points</a:t>
            </a:r>
          </a:p>
          <a:p>
            <a:pPr lvl="1"/>
            <a:r>
              <a:rPr lang="en-US" baseline="0" dirty="0" smtClean="0"/>
              <a:t>Identify consumer buying motives</a:t>
            </a:r>
          </a:p>
          <a:p>
            <a:pPr lvl="1"/>
            <a:r>
              <a:rPr lang="en-US" baseline="0" dirty="0" smtClean="0"/>
              <a:t>List prospecting methods and explain how prospects are qualified</a:t>
            </a:r>
          </a:p>
          <a:p>
            <a:pPr lvl="1"/>
            <a:r>
              <a:rPr lang="en-US" baseline="0" dirty="0" smtClean="0"/>
              <a:t>Demonstrate how to properly approach a customer to open a sale</a:t>
            </a:r>
          </a:p>
          <a:p>
            <a:pPr lvl="1"/>
            <a:r>
              <a:rPr lang="en-US" baseline="0" dirty="0" smtClean="0"/>
              <a:t>Differentiate between organizational and retail sales approaches</a:t>
            </a:r>
          </a:p>
          <a:p>
            <a:pPr lvl="1"/>
            <a:r>
              <a:rPr lang="en-US" baseline="0" dirty="0" smtClean="0"/>
              <a:t>List three retail sales approach methods</a:t>
            </a:r>
          </a:p>
          <a:p>
            <a:pPr lvl="1"/>
            <a:r>
              <a:rPr lang="en-US" baseline="0" dirty="0" smtClean="0"/>
              <a:t>Discuss when and how </a:t>
            </a:r>
            <a:r>
              <a:rPr lang="en-US" baseline="0" smtClean="0"/>
              <a:t>to determine </a:t>
            </a:r>
            <a:r>
              <a:rPr lang="en-US" baseline="0" dirty="0" smtClean="0"/>
              <a:t>customer needs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7935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SECTION 13.2 – First Steps of a</a:t>
            </a:r>
            <a:r>
              <a:rPr lang="en-US" baseline="0" dirty="0" smtClean="0"/>
              <a:t> Sale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033791" y="3124200"/>
            <a:ext cx="7924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“You can </a:t>
            </a:r>
            <a:r>
              <a:rPr lang="en-US" sz="3600" b="1" dirty="0" smtClean="0">
                <a:solidFill>
                  <a:srgbClr val="FF0000"/>
                </a:solidFill>
              </a:rPr>
              <a:t>make or break a sale </a:t>
            </a:r>
            <a:r>
              <a:rPr lang="en-US" sz="3600" b="1" dirty="0" smtClean="0"/>
              <a:t>during the</a:t>
            </a:r>
            <a:r>
              <a:rPr lang="en-US" sz="3600" b="1" dirty="0" smtClean="0">
                <a:solidFill>
                  <a:srgbClr val="FF0000"/>
                </a:solidFill>
              </a:rPr>
              <a:t> approach</a:t>
            </a:r>
            <a:r>
              <a:rPr lang="en-US" sz="3600" b="1" dirty="0" smtClean="0"/>
              <a:t>.”</a:t>
            </a:r>
          </a:p>
          <a:p>
            <a:endParaRPr lang="en-US" sz="3600" b="1" dirty="0"/>
          </a:p>
          <a:p>
            <a:r>
              <a:rPr lang="en-US" sz="3600" b="1" dirty="0" smtClean="0"/>
              <a:t>Rapport – positive relationship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469327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Approach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Arrive </a:t>
            </a:r>
            <a:r>
              <a:rPr lang="en-US" dirty="0" smtClean="0"/>
              <a:t>Early – observe how the business is working, read signs on the wall, and show courtesy 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Greet and engage the Customer</a:t>
            </a:r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Current Customer – talk about industry, something that happened last time they meet, or their hobbies </a:t>
            </a:r>
            <a:endParaRPr lang="en-US" dirty="0" smtClean="0"/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New – find a common interest and talk about products / services that might help them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607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Retail Selling</a:t>
            </a:r>
          </a:p>
          <a:p>
            <a:pPr lvl="3"/>
            <a:r>
              <a:rPr lang="en-US" dirty="0" smtClean="0"/>
              <a:t>Usually do not know the customer previously</a:t>
            </a:r>
            <a:endParaRPr lang="en-US" dirty="0" smtClean="0"/>
          </a:p>
          <a:p>
            <a:pPr lvl="2"/>
            <a:r>
              <a:rPr lang="en-US" dirty="0" smtClean="0"/>
              <a:t>Timing the</a:t>
            </a:r>
            <a:r>
              <a:rPr lang="en-US" baseline="0" dirty="0" smtClean="0"/>
              <a:t> Approach</a:t>
            </a:r>
          </a:p>
          <a:p>
            <a:pPr lvl="4"/>
            <a:r>
              <a:rPr lang="en-US" baseline="0" dirty="0" smtClean="0"/>
              <a:t>Customer seems like they</a:t>
            </a:r>
            <a:r>
              <a:rPr lang="en-US" dirty="0" smtClean="0"/>
              <a:t> are in a hurry – approach them quickly</a:t>
            </a:r>
          </a:p>
          <a:p>
            <a:pPr lvl="4"/>
            <a:r>
              <a:rPr lang="en-US" baseline="0" dirty="0" smtClean="0"/>
              <a:t>Customer</a:t>
            </a:r>
            <a:r>
              <a:rPr lang="en-US" dirty="0" smtClean="0"/>
              <a:t> seems undecided – let the customer look around</a:t>
            </a:r>
          </a:p>
          <a:p>
            <a:pPr lvl="4"/>
            <a:r>
              <a:rPr lang="en-US" baseline="0" dirty="0" smtClean="0"/>
              <a:t>Casual shoppers – will look</a:t>
            </a:r>
            <a:r>
              <a:rPr lang="en-US" dirty="0" smtClean="0"/>
              <a:t> for help when needed</a:t>
            </a:r>
            <a:endParaRPr lang="en-US" baseline="0" dirty="0" smtClean="0"/>
          </a:p>
          <a:p>
            <a:pPr lvl="2"/>
            <a:r>
              <a:rPr lang="en-US" baseline="0" dirty="0" smtClean="0"/>
              <a:t>Methods</a:t>
            </a:r>
          </a:p>
          <a:p>
            <a:pPr lvl="3"/>
            <a:r>
              <a:rPr lang="en-US" dirty="0" smtClean="0"/>
              <a:t>Greeting – </a:t>
            </a:r>
            <a:r>
              <a:rPr lang="en-US" b="0" dirty="0" smtClean="0"/>
              <a:t>welcomes the person into the store, lets the customer know that assistance is available “Good morning”</a:t>
            </a:r>
            <a:endParaRPr lang="en-US" b="0" dirty="0" smtClean="0"/>
          </a:p>
          <a:p>
            <a:pPr lvl="3"/>
            <a:r>
              <a:rPr lang="en-US" dirty="0" smtClean="0"/>
              <a:t>Service – </a:t>
            </a:r>
            <a:r>
              <a:rPr lang="en-US" b="0" dirty="0" smtClean="0"/>
              <a:t>salesperson asks a person if they need help “How many I help you”</a:t>
            </a:r>
            <a:endParaRPr lang="en-US" b="0" dirty="0" smtClean="0"/>
          </a:p>
          <a:p>
            <a:pPr lvl="3"/>
            <a:r>
              <a:rPr lang="en-US" dirty="0" smtClean="0"/>
              <a:t>Merchandise / Theme – </a:t>
            </a:r>
            <a:r>
              <a:rPr lang="en-US" b="0" dirty="0" smtClean="0"/>
              <a:t>salesperson makes a comment or asks questions about a product in which the customer shows interest  “That jacket comes in several colors”</a:t>
            </a:r>
            <a:endParaRPr lang="en-US" b="0" dirty="0" smtClean="0"/>
          </a:p>
        </p:txBody>
      </p:sp>
    </p:spTree>
    <p:extLst>
      <p:ext uri="{BB962C8B-B14F-4D97-AF65-F5344CB8AC3E}">
        <p14:creationId xmlns:p14="http://schemas.microsoft.com/office/powerpoint/2010/main" val="3701808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Determining Needs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When to Determine</a:t>
            </a:r>
            <a:r>
              <a:rPr lang="en-US" baseline="0" dirty="0" smtClean="0"/>
              <a:t> </a:t>
            </a:r>
            <a:r>
              <a:rPr lang="en-US" baseline="0" dirty="0" smtClean="0"/>
              <a:t>Needs – </a:t>
            </a:r>
            <a:r>
              <a:rPr lang="en-US" sz="2000" b="0" baseline="0" dirty="0" smtClean="0"/>
              <a:t>once</a:t>
            </a:r>
            <a:r>
              <a:rPr lang="en-US" sz="2000" b="0" dirty="0" smtClean="0"/>
              <a:t> you know what they need it is easier to make your presentation</a:t>
            </a:r>
            <a:endParaRPr lang="en-US" b="0" baseline="0" dirty="0" smtClean="0"/>
          </a:p>
          <a:p>
            <a:pPr lvl="2"/>
            <a:r>
              <a:rPr lang="en-US" b="0" dirty="0" smtClean="0"/>
              <a:t>Loyal customers – review previous sales</a:t>
            </a:r>
          </a:p>
          <a:p>
            <a:pPr lvl="2"/>
            <a:r>
              <a:rPr lang="en-US" b="0" baseline="0" dirty="0" smtClean="0"/>
              <a:t>Immediately</a:t>
            </a:r>
            <a:r>
              <a:rPr lang="en-US" b="0" dirty="0" smtClean="0"/>
              <a:t> after the approach – ask what brings them in</a:t>
            </a:r>
            <a:endParaRPr lang="en-US" b="0" baseline="0" dirty="0" smtClean="0"/>
          </a:p>
          <a:p>
            <a:pPr lvl="1"/>
            <a:r>
              <a:rPr lang="en-US" baseline="0" dirty="0" smtClean="0"/>
              <a:t>How </a:t>
            </a:r>
            <a:r>
              <a:rPr lang="en-US" baseline="0" dirty="0" smtClean="0"/>
              <a:t>to Determine Needs</a:t>
            </a:r>
          </a:p>
          <a:p>
            <a:pPr lvl="1"/>
            <a:endParaRPr lang="en-US" baseline="0" dirty="0" smtClean="0"/>
          </a:p>
          <a:p>
            <a:pPr lvl="2"/>
            <a:r>
              <a:rPr lang="en-US" dirty="0" smtClean="0"/>
              <a:t>Observing</a:t>
            </a:r>
          </a:p>
          <a:p>
            <a:pPr lvl="2"/>
            <a:r>
              <a:rPr lang="en-US" dirty="0" smtClean="0"/>
              <a:t>Listening</a:t>
            </a:r>
          </a:p>
          <a:p>
            <a:pPr lvl="2"/>
            <a:r>
              <a:rPr lang="en-US" dirty="0" smtClean="0"/>
              <a:t>Questioning</a:t>
            </a:r>
          </a:p>
          <a:p>
            <a:pPr lvl="2"/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46082989"/>
              </p:ext>
            </p:extLst>
          </p:nvPr>
        </p:nvGraphicFramePr>
        <p:xfrm>
          <a:off x="2667000" y="4114800"/>
          <a:ext cx="6096000" cy="2819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33720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Observing</a:t>
            </a:r>
          </a:p>
          <a:p>
            <a:pPr lvl="1"/>
            <a:r>
              <a:rPr lang="en-US" dirty="0" smtClean="0"/>
              <a:t>Anything seen may provide insight into what a customer needs</a:t>
            </a:r>
          </a:p>
          <a:p>
            <a:r>
              <a:rPr lang="en-US" dirty="0" smtClean="0"/>
              <a:t>Nonverbal Communication</a:t>
            </a:r>
          </a:p>
          <a:p>
            <a:pPr lvl="1"/>
            <a:r>
              <a:rPr lang="en-US" dirty="0" smtClean="0"/>
              <a:t>Expressing oneself without words</a:t>
            </a:r>
          </a:p>
          <a:p>
            <a:pPr lvl="2"/>
            <a:r>
              <a:rPr lang="en-US" dirty="0" smtClean="0"/>
              <a:t>Facial Expressions, hand motions, and eye movement are some examples</a:t>
            </a:r>
          </a:p>
          <a:p>
            <a:pPr lvl="2"/>
            <a:r>
              <a:rPr lang="en-US" dirty="0" smtClean="0"/>
              <a:t>Amount of time someone hold something</a:t>
            </a:r>
          </a:p>
          <a:p>
            <a:r>
              <a:rPr lang="en-US" dirty="0" smtClean="0"/>
              <a:t>Listening</a:t>
            </a:r>
          </a:p>
          <a:p>
            <a:pPr lvl="1"/>
            <a:r>
              <a:rPr lang="en-US" dirty="0" smtClean="0"/>
              <a:t>Give your customers your undivided attention and listening with empathy</a:t>
            </a:r>
            <a:endParaRPr lang="en-US" dirty="0"/>
          </a:p>
          <a:p>
            <a:pPr lvl="2"/>
            <a:endParaRPr lang="en-US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91027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Questioning</a:t>
            </a:r>
          </a:p>
          <a:p>
            <a:pPr lvl="1"/>
            <a:r>
              <a:rPr lang="en-US" dirty="0" smtClean="0"/>
              <a:t>Get the customer involved in the conversation by asking questions</a:t>
            </a:r>
          </a:p>
          <a:p>
            <a:pPr lvl="1"/>
            <a:r>
              <a:rPr lang="en-US" dirty="0" smtClean="0"/>
              <a:t>Questions should be based around who, what, when, where, how, and why </a:t>
            </a:r>
          </a:p>
          <a:p>
            <a:pPr lvl="1"/>
            <a:endParaRPr lang="en-US" dirty="0"/>
          </a:p>
          <a:p>
            <a:r>
              <a:rPr lang="en-US" dirty="0"/>
              <a:t>How to Refine </a:t>
            </a:r>
            <a:r>
              <a:rPr lang="en-US" dirty="0" smtClean="0"/>
              <a:t>Questions</a:t>
            </a:r>
          </a:p>
          <a:p>
            <a:pPr lvl="1"/>
            <a:r>
              <a:rPr lang="en-US" dirty="0" smtClean="0"/>
              <a:t>Ask more specific questions relating to the product</a:t>
            </a:r>
          </a:p>
          <a:p>
            <a:pPr lvl="2"/>
            <a:r>
              <a:rPr lang="en-US" dirty="0" smtClean="0"/>
              <a:t>Might include size, color, and any special feature</a:t>
            </a:r>
          </a:p>
          <a:p>
            <a:pPr lvl="1"/>
            <a:r>
              <a:rPr lang="en-US" dirty="0" smtClean="0"/>
              <a:t>Avoid questions that deal with price and how much are you willing to spend</a:t>
            </a:r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3127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baseline="0" dirty="0" smtClean="0"/>
              <a:t>Question </a:t>
            </a:r>
            <a:r>
              <a:rPr lang="en-US" baseline="0" dirty="0" smtClean="0"/>
              <a:t>Do’s and </a:t>
            </a:r>
            <a:r>
              <a:rPr lang="en-US" baseline="0" dirty="0" smtClean="0"/>
              <a:t>Don’ts</a:t>
            </a:r>
          </a:p>
          <a:p>
            <a:pPr lvl="1"/>
            <a:r>
              <a:rPr lang="en-US" dirty="0" smtClean="0"/>
              <a:t>Ask open ended questions</a:t>
            </a:r>
          </a:p>
          <a:p>
            <a:pPr lvl="2"/>
            <a:r>
              <a:rPr lang="en-US" dirty="0" smtClean="0"/>
              <a:t>Require more than a yes or no answer</a:t>
            </a:r>
          </a:p>
          <a:p>
            <a:pPr lvl="1"/>
            <a:r>
              <a:rPr lang="en-US" dirty="0" smtClean="0"/>
              <a:t>Ask clarifying questions to understand customer’s needs</a:t>
            </a:r>
          </a:p>
          <a:p>
            <a:pPr lvl="1"/>
            <a:r>
              <a:rPr lang="en-US" dirty="0" smtClean="0"/>
              <a:t>Do not ask too many questions in a row</a:t>
            </a:r>
          </a:p>
          <a:p>
            <a:pPr lvl="1"/>
            <a:r>
              <a:rPr lang="en-US" dirty="0" smtClean="0"/>
              <a:t>Do not ask questions that might embarrass customers or make </a:t>
            </a:r>
            <a:r>
              <a:rPr lang="en-US" smtClean="0"/>
              <a:t>them defensive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14750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SECTION 13.1 – Preliminary Activities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72904" y="2913136"/>
            <a:ext cx="7924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“Work associated with</a:t>
            </a:r>
            <a:r>
              <a:rPr lang="en-US" sz="3600" b="1" dirty="0" smtClean="0">
                <a:solidFill>
                  <a:srgbClr val="FF0000"/>
                </a:solidFill>
              </a:rPr>
              <a:t> selling begins before a salesperson speaks </a:t>
            </a:r>
            <a:r>
              <a:rPr lang="en-US" sz="3600" b="1" dirty="0" smtClean="0"/>
              <a:t>with a client or a customer.”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224830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Getting Ready to</a:t>
            </a:r>
            <a:r>
              <a:rPr lang="en-US" baseline="0" dirty="0" smtClean="0"/>
              <a:t> Sell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Product Knowledge</a:t>
            </a:r>
          </a:p>
          <a:p>
            <a:pPr lvl="2"/>
            <a:r>
              <a:rPr lang="en-US" dirty="0" smtClean="0"/>
              <a:t>Experience – </a:t>
            </a:r>
            <a:r>
              <a:rPr lang="en-US" b="0" dirty="0" smtClean="0"/>
              <a:t>using the product is the best source of information</a:t>
            </a:r>
            <a:endParaRPr lang="en-US" b="0" dirty="0" smtClean="0"/>
          </a:p>
          <a:p>
            <a:pPr lvl="2"/>
            <a:r>
              <a:rPr lang="en-US" dirty="0" smtClean="0"/>
              <a:t>Published Materials and Web </a:t>
            </a:r>
            <a:r>
              <a:rPr lang="en-US" dirty="0" smtClean="0"/>
              <a:t>Sites – </a:t>
            </a:r>
            <a:r>
              <a:rPr lang="en-US" b="0" dirty="0" smtClean="0"/>
              <a:t>read other opinions on product including those from the manufacturer </a:t>
            </a:r>
            <a:endParaRPr lang="en-US" b="0" dirty="0" smtClean="0"/>
          </a:p>
          <a:p>
            <a:pPr lvl="2"/>
            <a:r>
              <a:rPr lang="en-US" dirty="0" smtClean="0"/>
              <a:t>Training – </a:t>
            </a:r>
            <a:r>
              <a:rPr lang="en-US" b="0" dirty="0" smtClean="0"/>
              <a:t>shadowing a more experience employee, receive training though manufacturer 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1184967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Industry</a:t>
            </a:r>
            <a:r>
              <a:rPr lang="en-US" baseline="0" dirty="0" smtClean="0"/>
              <a:t> Trends and Competition</a:t>
            </a:r>
          </a:p>
          <a:p>
            <a:pPr lvl="2"/>
            <a:r>
              <a:rPr lang="en-US" baseline="0" dirty="0" smtClean="0"/>
              <a:t>Read public materials about the product and the market in general</a:t>
            </a:r>
          </a:p>
          <a:p>
            <a:pPr lvl="3"/>
            <a:r>
              <a:rPr lang="en-US" dirty="0" smtClean="0"/>
              <a:t>Example Wall Street Journal</a:t>
            </a:r>
          </a:p>
          <a:p>
            <a:pPr lvl="3"/>
            <a:r>
              <a:rPr lang="en-US" baseline="0" dirty="0" smtClean="0"/>
              <a:t>Magazine</a:t>
            </a:r>
            <a:r>
              <a:rPr lang="en-US" dirty="0" smtClean="0"/>
              <a:t> over the field – Car Magazine or Men’s Health</a:t>
            </a:r>
            <a:endParaRPr lang="en-US" baseline="0" dirty="0" smtClean="0"/>
          </a:p>
          <a:p>
            <a:pPr lvl="1"/>
            <a:r>
              <a:rPr lang="en-US" baseline="0" dirty="0" smtClean="0"/>
              <a:t>Merchandising</a:t>
            </a:r>
          </a:p>
          <a:p>
            <a:pPr lvl="2"/>
            <a:r>
              <a:rPr lang="en-US" dirty="0" smtClean="0"/>
              <a:t>Coordination of sales and promotional plans with buying and pricing</a:t>
            </a:r>
          </a:p>
          <a:p>
            <a:pPr lvl="2"/>
            <a:r>
              <a:rPr lang="en-US" baseline="0" dirty="0" smtClean="0"/>
              <a:t>Essentials</a:t>
            </a:r>
            <a:r>
              <a:rPr lang="en-US" dirty="0" smtClean="0"/>
              <a:t> are place, time, price, and quantity in displaying products</a:t>
            </a:r>
            <a:endParaRPr lang="en-US" baseline="0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874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/>
            <a:r>
              <a:rPr lang="en-US" dirty="0" smtClean="0"/>
              <a:t>Feature-Benefit </a:t>
            </a:r>
            <a:r>
              <a:rPr lang="en-US" dirty="0" smtClean="0"/>
              <a:t>Selling – </a:t>
            </a:r>
            <a:r>
              <a:rPr lang="en-US" b="0" dirty="0" smtClean="0"/>
              <a:t>matching product </a:t>
            </a:r>
            <a:r>
              <a:rPr lang="en-US" b="0" dirty="0"/>
              <a:t>to their customers’ needs and wants</a:t>
            </a:r>
            <a:endParaRPr lang="en-US" dirty="0"/>
          </a:p>
          <a:p>
            <a:pPr lvl="1"/>
            <a:r>
              <a:rPr lang="en-US" dirty="0" smtClean="0"/>
              <a:t>Product Features –</a:t>
            </a:r>
            <a:r>
              <a:rPr lang="en-US" b="0" dirty="0"/>
              <a:t>basic, physical, or extended attributes of the product or purchase</a:t>
            </a:r>
            <a:endParaRPr lang="en-US" dirty="0" smtClean="0"/>
          </a:p>
          <a:p>
            <a:pPr lvl="1"/>
            <a:r>
              <a:rPr lang="en-US" dirty="0" smtClean="0"/>
              <a:t>Basic Features – </a:t>
            </a:r>
            <a:r>
              <a:rPr lang="en-US" b="0" dirty="0" smtClean="0"/>
              <a:t>intended use</a:t>
            </a:r>
            <a:endParaRPr lang="en-US" b="0" dirty="0" smtClean="0"/>
          </a:p>
          <a:p>
            <a:pPr lvl="2"/>
            <a:r>
              <a:rPr lang="en-US" dirty="0" smtClean="0"/>
              <a:t>Physical </a:t>
            </a:r>
            <a:r>
              <a:rPr lang="en-US" dirty="0" smtClean="0"/>
              <a:t>Features </a:t>
            </a:r>
            <a:r>
              <a:rPr lang="en-US" b="0" dirty="0" smtClean="0"/>
              <a:t>– how th</a:t>
            </a:r>
            <a:r>
              <a:rPr lang="en-US" b="0" dirty="0" smtClean="0"/>
              <a:t>e product is constructed</a:t>
            </a:r>
            <a:endParaRPr lang="en-US" b="0" dirty="0" smtClean="0"/>
          </a:p>
          <a:p>
            <a:pPr lvl="2"/>
            <a:r>
              <a:rPr lang="en-US" dirty="0" smtClean="0"/>
              <a:t>Extended</a:t>
            </a:r>
            <a:r>
              <a:rPr lang="en-US" baseline="0" dirty="0" smtClean="0"/>
              <a:t> Product </a:t>
            </a:r>
            <a:r>
              <a:rPr lang="en-US" baseline="0" dirty="0" smtClean="0"/>
              <a:t>Features – </a:t>
            </a:r>
            <a:r>
              <a:rPr lang="en-US" b="0" baseline="0" dirty="0" smtClean="0"/>
              <a:t>intangible attributes</a:t>
            </a:r>
            <a:r>
              <a:rPr lang="en-US" b="0" dirty="0" smtClean="0"/>
              <a:t> to the product</a:t>
            </a:r>
            <a:endParaRPr lang="en-US" b="0" baseline="0" dirty="0" smtClean="0"/>
          </a:p>
          <a:p>
            <a:pPr lvl="2"/>
            <a:endParaRPr lang="en-US" baseline="0" dirty="0" smtClean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917392959"/>
              </p:ext>
            </p:extLst>
          </p:nvPr>
        </p:nvGraphicFramePr>
        <p:xfrm>
          <a:off x="2667000" y="3943597"/>
          <a:ext cx="6096000" cy="2819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85960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Customer</a:t>
            </a:r>
            <a:r>
              <a:rPr lang="en-US" baseline="0" dirty="0" smtClean="0"/>
              <a:t> </a:t>
            </a:r>
            <a:r>
              <a:rPr lang="en-US" baseline="0" dirty="0" smtClean="0"/>
              <a:t>Benefits</a:t>
            </a:r>
          </a:p>
          <a:p>
            <a:pPr lvl="2"/>
            <a:r>
              <a:rPr lang="en-US" dirty="0" smtClean="0"/>
              <a:t>Advantages or personal satisfaction a customer will get from a good or service</a:t>
            </a:r>
            <a:endParaRPr lang="en-US" baseline="0" dirty="0" smtClean="0"/>
          </a:p>
          <a:p>
            <a:pPr lvl="1"/>
            <a:endParaRPr lang="en-US" baseline="0" dirty="0" smtClean="0"/>
          </a:p>
          <a:p>
            <a:pPr lvl="1"/>
            <a:endParaRPr lang="en-US" baseline="0" dirty="0" smtClean="0"/>
          </a:p>
          <a:p>
            <a:pPr lvl="1"/>
            <a:r>
              <a:rPr lang="en-US" baseline="0" dirty="0" smtClean="0"/>
              <a:t>Selling </a:t>
            </a:r>
            <a:r>
              <a:rPr lang="en-US" baseline="0" dirty="0" smtClean="0"/>
              <a:t>Points – </a:t>
            </a:r>
            <a:r>
              <a:rPr lang="en-US" b="0" baseline="0" dirty="0" smtClean="0"/>
              <a:t>noting</a:t>
            </a:r>
            <a:r>
              <a:rPr lang="en-US" b="0" dirty="0" smtClean="0"/>
              <a:t> the function of a product and its benefits</a:t>
            </a:r>
            <a:endParaRPr lang="en-US" b="0" baseline="0" dirty="0" smtClean="0"/>
          </a:p>
          <a:p>
            <a:pPr lvl="2"/>
            <a:r>
              <a:rPr lang="en-US" dirty="0" smtClean="0"/>
              <a:t>Retail sales</a:t>
            </a:r>
            <a:r>
              <a:rPr lang="en-US" baseline="0" dirty="0" smtClean="0"/>
              <a:t> </a:t>
            </a:r>
            <a:r>
              <a:rPr lang="en-US" baseline="0" dirty="0" smtClean="0"/>
              <a:t>situation </a:t>
            </a:r>
            <a:r>
              <a:rPr lang="en-US" b="0" baseline="0" dirty="0" smtClean="0"/>
              <a:t>– person looking for jeans –</a:t>
            </a:r>
            <a:r>
              <a:rPr lang="en-US" b="0" dirty="0" smtClean="0"/>
              <a:t> comfortable fit and dressy style</a:t>
            </a:r>
            <a:endParaRPr lang="en-US" b="0" baseline="0" dirty="0" smtClean="0"/>
          </a:p>
          <a:p>
            <a:pPr lvl="2"/>
            <a:endParaRPr lang="en-US" baseline="0" dirty="0" smtClean="0"/>
          </a:p>
          <a:p>
            <a:pPr lvl="2"/>
            <a:r>
              <a:rPr lang="en-US" baseline="0" dirty="0" smtClean="0"/>
              <a:t>Organizational Sales </a:t>
            </a:r>
            <a:r>
              <a:rPr lang="en-US" baseline="0" dirty="0" smtClean="0"/>
              <a:t>Situation – </a:t>
            </a:r>
            <a:r>
              <a:rPr lang="en-US" b="0" baseline="0" dirty="0" smtClean="0"/>
              <a:t>sold to an individual for business use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4063875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Advantages</a:t>
            </a:r>
          </a:p>
          <a:p>
            <a:pPr lvl="2"/>
            <a:r>
              <a:rPr lang="en-US" b="0" dirty="0" smtClean="0"/>
              <a:t>Selling points for your product</a:t>
            </a:r>
            <a:endParaRPr lang="en-US" b="0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Customer</a:t>
            </a:r>
            <a:r>
              <a:rPr lang="en-US" baseline="0" dirty="0" smtClean="0"/>
              <a:t> Buying </a:t>
            </a:r>
            <a:r>
              <a:rPr lang="en-US" baseline="0" dirty="0" smtClean="0"/>
              <a:t>Motives – </a:t>
            </a:r>
            <a:r>
              <a:rPr lang="en-US" b="0" baseline="0" dirty="0" smtClean="0"/>
              <a:t>reasons a customer buys a product, might not be realized</a:t>
            </a:r>
            <a:endParaRPr lang="en-US" b="0" baseline="0" dirty="0" smtClean="0"/>
          </a:p>
          <a:p>
            <a:pPr lvl="2"/>
            <a:r>
              <a:rPr lang="en-US" dirty="0" smtClean="0"/>
              <a:t>Rational – </a:t>
            </a:r>
            <a:r>
              <a:rPr lang="en-US" b="0" dirty="0" smtClean="0"/>
              <a:t>conscious, logical reasons for purchase</a:t>
            </a:r>
            <a:endParaRPr lang="en-US" b="0" dirty="0" smtClean="0"/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Emotional – </a:t>
            </a:r>
            <a:r>
              <a:rPr lang="en-US" b="0" dirty="0" smtClean="0"/>
              <a:t>feelings experienced by a customer when associated with the product</a:t>
            </a:r>
            <a:endParaRPr lang="en-US" b="0" dirty="0" smtClean="0"/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Patronage – </a:t>
            </a:r>
            <a:r>
              <a:rPr lang="en-US" b="0" dirty="0" smtClean="0"/>
              <a:t>reasons for remaining a loyal customer – trust &amp; confidence</a:t>
            </a:r>
            <a:endParaRPr lang="en-US" b="0" dirty="0" smtClean="0"/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Multiple – </a:t>
            </a:r>
            <a:r>
              <a:rPr lang="en-US" b="0" dirty="0" smtClean="0"/>
              <a:t>using more than one reason above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854312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Prospecting – </a:t>
            </a:r>
            <a:r>
              <a:rPr lang="en-US" b="0" dirty="0" smtClean="0">
                <a:solidFill>
                  <a:schemeClr val="tx1"/>
                </a:solidFill>
              </a:rPr>
              <a:t>a potential customer either individual or business</a:t>
            </a:r>
            <a:endParaRPr lang="en-US" dirty="0" smtClean="0"/>
          </a:p>
          <a:p>
            <a:r>
              <a:rPr lang="en-US" dirty="0" smtClean="0"/>
              <a:t>Prospecting</a:t>
            </a:r>
            <a:r>
              <a:rPr lang="en-US" baseline="0" dirty="0" smtClean="0"/>
              <a:t> Techniques – </a:t>
            </a:r>
            <a:r>
              <a:rPr lang="en-US" b="0" baseline="0" dirty="0" smtClean="0">
                <a:solidFill>
                  <a:schemeClr val="tx1"/>
                </a:solidFill>
              </a:rPr>
              <a:t>following are used by salespeople</a:t>
            </a:r>
            <a:r>
              <a:rPr lang="en-US" b="0" dirty="0" smtClean="0">
                <a:solidFill>
                  <a:schemeClr val="tx1"/>
                </a:solidFill>
              </a:rPr>
              <a:t> to generate sales leads</a:t>
            </a:r>
            <a:endParaRPr lang="en-US" b="0" baseline="0" dirty="0" smtClean="0">
              <a:solidFill>
                <a:schemeClr val="tx1"/>
              </a:solidFill>
            </a:endParaRPr>
          </a:p>
          <a:p>
            <a:pPr lvl="1"/>
            <a:endParaRPr lang="en-US" baseline="0" dirty="0" smtClean="0"/>
          </a:p>
          <a:p>
            <a:pPr lvl="2"/>
            <a:r>
              <a:rPr lang="en-US" dirty="0" smtClean="0"/>
              <a:t>Customer </a:t>
            </a:r>
            <a:r>
              <a:rPr lang="en-US" dirty="0" smtClean="0"/>
              <a:t>Referrals - </a:t>
            </a:r>
            <a:r>
              <a:rPr lang="en-US" b="0" dirty="0">
                <a:solidFill>
                  <a:schemeClr val="tx1"/>
                </a:solidFill>
              </a:rPr>
              <a:t>names of other people who might buy the product</a:t>
            </a:r>
          </a:p>
          <a:p>
            <a:pPr lvl="3"/>
            <a:r>
              <a:rPr lang="en-US" dirty="0" smtClean="0"/>
              <a:t>Endless Chain – </a:t>
            </a:r>
            <a:r>
              <a:rPr lang="en-US" b="0" dirty="0" smtClean="0"/>
              <a:t>names for potential customers come from current customers</a:t>
            </a:r>
            <a:endParaRPr lang="en-US" b="0" dirty="0" smtClean="0"/>
          </a:p>
          <a:p>
            <a:pPr lvl="2"/>
            <a:r>
              <a:rPr lang="en-US" dirty="0" smtClean="0"/>
              <a:t>Cold Canvassing – </a:t>
            </a:r>
            <a:r>
              <a:rPr lang="en-US" b="0" dirty="0" smtClean="0"/>
              <a:t>locating potential customers without checking leads beforehand</a:t>
            </a:r>
            <a:endParaRPr lang="en-US" b="0" dirty="0" smtClean="0"/>
          </a:p>
          <a:p>
            <a:pPr marL="685800" lvl="2" indent="0">
              <a:buNone/>
            </a:pPr>
            <a:endParaRPr lang="en-US" dirty="0" smtClean="0"/>
          </a:p>
          <a:p>
            <a:pPr lvl="2"/>
            <a:r>
              <a:rPr lang="en-US" dirty="0" smtClean="0"/>
              <a:t>Employer</a:t>
            </a:r>
            <a:r>
              <a:rPr lang="en-US" baseline="0" dirty="0" smtClean="0"/>
              <a:t> Sales </a:t>
            </a:r>
            <a:r>
              <a:rPr lang="en-US" baseline="0" dirty="0" smtClean="0"/>
              <a:t>Leads – </a:t>
            </a:r>
            <a:r>
              <a:rPr lang="en-US" b="0" baseline="0" dirty="0" smtClean="0"/>
              <a:t>telemarketing</a:t>
            </a:r>
            <a:r>
              <a:rPr lang="en-US" b="0" dirty="0" smtClean="0"/>
              <a:t> and attend</a:t>
            </a:r>
            <a:r>
              <a:rPr lang="en-US" b="0" baseline="0" dirty="0" smtClean="0"/>
              <a:t> trade shows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3893676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Qualifying Prospects</a:t>
            </a:r>
          </a:p>
          <a:p>
            <a:pPr lvl="2"/>
            <a:r>
              <a:rPr lang="en-US" dirty="0" smtClean="0"/>
              <a:t>3 Questions to evaluate a sales lead</a:t>
            </a:r>
          </a:p>
          <a:p>
            <a:pPr lvl="3"/>
            <a:r>
              <a:rPr lang="en-US" dirty="0" smtClean="0"/>
              <a:t>Does the person/company need the product or service</a:t>
            </a:r>
          </a:p>
          <a:p>
            <a:pPr lvl="3"/>
            <a:r>
              <a:rPr lang="en-US" dirty="0" smtClean="0"/>
              <a:t>Who is authorized to make the purchase? </a:t>
            </a:r>
          </a:p>
          <a:p>
            <a:pPr lvl="3"/>
            <a:r>
              <a:rPr lang="en-US" dirty="0" smtClean="0"/>
              <a:t>Does the customer have the resources to pay for the product</a:t>
            </a:r>
            <a:endParaRPr lang="en-US" dirty="0" smtClean="0"/>
          </a:p>
          <a:p>
            <a:pPr lvl="1"/>
            <a:r>
              <a:rPr lang="en-US" dirty="0" smtClean="0"/>
              <a:t>Answers to </a:t>
            </a:r>
            <a:r>
              <a:rPr lang="en-US" dirty="0" smtClean="0"/>
              <a:t>questions</a:t>
            </a:r>
          </a:p>
          <a:p>
            <a:pPr lvl="2"/>
            <a:r>
              <a:rPr lang="en-US" dirty="0" smtClean="0"/>
              <a:t>To find the answers to the questions a person must do some research and make inquiries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409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9946</TotalTime>
  <Words>871</Words>
  <Application>Microsoft Office PowerPoint</Application>
  <PresentationFormat>On-screen Show (4:3)</PresentationFormat>
  <Paragraphs>129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Calibri</vt:lpstr>
      <vt:lpstr>Century Gothic</vt:lpstr>
      <vt:lpstr>Wingdings 2</vt:lpstr>
      <vt:lpstr>Austin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Wyss, Shawn</dc:creator>
  <cp:lastModifiedBy>Scott Hingle</cp:lastModifiedBy>
  <cp:revision>34</cp:revision>
  <dcterms:created xsi:type="dcterms:W3CDTF">2014-05-07T17:13:42Z</dcterms:created>
  <dcterms:modified xsi:type="dcterms:W3CDTF">2018-02-26T06:15:32Z</dcterms:modified>
</cp:coreProperties>
</file>