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0" r:id="rId4"/>
    <p:sldId id="261" r:id="rId5"/>
    <p:sldId id="276" r:id="rId6"/>
    <p:sldId id="267" r:id="rId7"/>
    <p:sldId id="269" r:id="rId8"/>
    <p:sldId id="262" r:id="rId9"/>
    <p:sldId id="271" r:id="rId10"/>
    <p:sldId id="273" r:id="rId11"/>
    <p:sldId id="258" r:id="rId12"/>
    <p:sldId id="263" r:id="rId13"/>
    <p:sldId id="264" r:id="rId14"/>
    <p:sldId id="265"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84CD"/>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09" autoAdjust="0"/>
  </p:normalViewPr>
  <p:slideViewPr>
    <p:cSldViewPr>
      <p:cViewPr varScale="1">
        <p:scale>
          <a:sx n="76" d="100"/>
          <a:sy n="76" d="100"/>
        </p:scale>
        <p:origin x="58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67A3EC-DA33-4024-BBC0-9EB8C1A4C10F}" type="doc">
      <dgm:prSet loTypeId="urn:microsoft.com/office/officeart/2008/layout/HalfCircleOrganizationChart" loCatId="hierarchy" qsTypeId="urn:microsoft.com/office/officeart/2005/8/quickstyle/simple1" qsCatId="simple" csTypeId="urn:microsoft.com/office/officeart/2005/8/colors/accent0_3" csCatId="mainScheme" phldr="1"/>
      <dgm:spPr/>
      <dgm:t>
        <a:bodyPr/>
        <a:lstStyle/>
        <a:p>
          <a:endParaRPr lang="en-US"/>
        </a:p>
      </dgm:t>
    </dgm:pt>
    <dgm:pt modelId="{072782C2-DA7F-49F9-894C-82E61D270603}">
      <dgm:prSet phldrT="[Text]"/>
      <dgm:spPr/>
      <dgm:t>
        <a:bodyPr/>
        <a:lstStyle/>
        <a:p>
          <a:r>
            <a:rPr lang="en-US" dirty="0" smtClean="0"/>
            <a:t>Sales Management</a:t>
          </a:r>
          <a:endParaRPr lang="en-US" dirty="0"/>
        </a:p>
      </dgm:t>
    </dgm:pt>
    <dgm:pt modelId="{F2F34E76-F752-48C7-90C3-E1B4E2D03384}" type="parTrans" cxnId="{3E1B118E-1F67-46CF-9D80-DC53E5CB44F8}">
      <dgm:prSet/>
      <dgm:spPr/>
      <dgm:t>
        <a:bodyPr/>
        <a:lstStyle/>
        <a:p>
          <a:endParaRPr lang="en-US"/>
        </a:p>
      </dgm:t>
    </dgm:pt>
    <dgm:pt modelId="{3CDE7A95-20F6-49F7-9628-886053748241}" type="sibTrans" cxnId="{3E1B118E-1F67-46CF-9D80-DC53E5CB44F8}">
      <dgm:prSet/>
      <dgm:spPr/>
      <dgm:t>
        <a:bodyPr/>
        <a:lstStyle/>
        <a:p>
          <a:endParaRPr lang="en-US"/>
        </a:p>
      </dgm:t>
    </dgm:pt>
    <dgm:pt modelId="{2781BF8F-20DC-40EC-B6E9-3BECDEF92BEB}">
      <dgm:prSet phldrT="[Text]"/>
      <dgm:spPr/>
      <dgm:t>
        <a:bodyPr/>
        <a:lstStyle/>
        <a:p>
          <a:r>
            <a:rPr lang="en-US" dirty="0" smtClean="0"/>
            <a:t>Policies</a:t>
          </a:r>
          <a:endParaRPr lang="en-US" dirty="0"/>
        </a:p>
      </dgm:t>
    </dgm:pt>
    <dgm:pt modelId="{D0FB64DE-C429-4450-9554-944BCDFD613E}" type="parTrans" cxnId="{565A11BB-A5ED-435D-9FDC-AC33D876C77B}">
      <dgm:prSet/>
      <dgm:spPr/>
      <dgm:t>
        <a:bodyPr/>
        <a:lstStyle/>
        <a:p>
          <a:endParaRPr lang="en-US"/>
        </a:p>
      </dgm:t>
    </dgm:pt>
    <dgm:pt modelId="{C8E319A6-3503-4E90-BEDB-5B9BA493AD39}" type="sibTrans" cxnId="{565A11BB-A5ED-435D-9FDC-AC33D876C77B}">
      <dgm:prSet/>
      <dgm:spPr/>
      <dgm:t>
        <a:bodyPr/>
        <a:lstStyle/>
        <a:p>
          <a:endParaRPr lang="en-US"/>
        </a:p>
      </dgm:t>
    </dgm:pt>
    <dgm:pt modelId="{74BDE19C-BE7E-4444-BFAD-DC6F07063F11}">
      <dgm:prSet phldrT="[Text]"/>
      <dgm:spPr/>
      <dgm:t>
        <a:bodyPr/>
        <a:lstStyle/>
        <a:p>
          <a:r>
            <a:rPr lang="en-US" dirty="0" smtClean="0"/>
            <a:t>Training</a:t>
          </a:r>
          <a:endParaRPr lang="en-US" dirty="0"/>
        </a:p>
      </dgm:t>
    </dgm:pt>
    <dgm:pt modelId="{65D6F7C3-B660-4E12-8759-F49135F636B5}" type="parTrans" cxnId="{AA4E21F5-3006-4879-B62C-A1B8FAD4A549}">
      <dgm:prSet/>
      <dgm:spPr/>
      <dgm:t>
        <a:bodyPr/>
        <a:lstStyle/>
        <a:p>
          <a:endParaRPr lang="en-US"/>
        </a:p>
      </dgm:t>
    </dgm:pt>
    <dgm:pt modelId="{03239226-F35A-4712-9EBD-2B4A119A4B95}" type="sibTrans" cxnId="{AA4E21F5-3006-4879-B62C-A1B8FAD4A549}">
      <dgm:prSet/>
      <dgm:spPr/>
      <dgm:t>
        <a:bodyPr/>
        <a:lstStyle/>
        <a:p>
          <a:endParaRPr lang="en-US"/>
        </a:p>
      </dgm:t>
    </dgm:pt>
    <dgm:pt modelId="{04A1F53E-BB2D-4F28-9E11-946F42306C7E}">
      <dgm:prSet phldrT="[Text]"/>
      <dgm:spPr/>
      <dgm:t>
        <a:bodyPr/>
        <a:lstStyle/>
        <a:p>
          <a:r>
            <a:rPr lang="en-US" dirty="0" smtClean="0"/>
            <a:t>Compensation &amp; Sales Quotas</a:t>
          </a:r>
          <a:endParaRPr lang="en-US" dirty="0"/>
        </a:p>
      </dgm:t>
    </dgm:pt>
    <dgm:pt modelId="{46EA82C1-138D-4FEA-BC22-44998C81D3CB}" type="parTrans" cxnId="{A3E93C93-9A20-4C1E-B303-D3E3CBE6C230}">
      <dgm:prSet/>
      <dgm:spPr/>
      <dgm:t>
        <a:bodyPr/>
        <a:lstStyle/>
        <a:p>
          <a:endParaRPr lang="en-US"/>
        </a:p>
      </dgm:t>
    </dgm:pt>
    <dgm:pt modelId="{6D49D11A-FFDF-45E0-BCA1-8EBF902E1F09}" type="sibTrans" cxnId="{A3E93C93-9A20-4C1E-B303-D3E3CBE6C230}">
      <dgm:prSet/>
      <dgm:spPr/>
      <dgm:t>
        <a:bodyPr/>
        <a:lstStyle/>
        <a:p>
          <a:endParaRPr lang="en-US"/>
        </a:p>
      </dgm:t>
    </dgm:pt>
    <dgm:pt modelId="{E0AAC030-C294-4564-8E37-37FDB2EEF9AD}">
      <dgm:prSet phldrT="[Text]"/>
      <dgm:spPr/>
      <dgm:t>
        <a:bodyPr/>
        <a:lstStyle/>
        <a:p>
          <a:r>
            <a:rPr lang="en-US" dirty="0" smtClean="0"/>
            <a:t>Legal &amp; Ethical Issues</a:t>
          </a:r>
          <a:endParaRPr lang="en-US" dirty="0"/>
        </a:p>
      </dgm:t>
    </dgm:pt>
    <dgm:pt modelId="{4E895B58-0206-4059-85EB-155F33D40FF6}" type="parTrans" cxnId="{8EE95730-015F-4ECA-8689-A3662BB41783}">
      <dgm:prSet/>
      <dgm:spPr/>
      <dgm:t>
        <a:bodyPr/>
        <a:lstStyle/>
        <a:p>
          <a:endParaRPr lang="en-US"/>
        </a:p>
      </dgm:t>
    </dgm:pt>
    <dgm:pt modelId="{2FCC46F3-6A3E-4C72-A784-064B2795CD48}" type="sibTrans" cxnId="{8EE95730-015F-4ECA-8689-A3662BB41783}">
      <dgm:prSet/>
      <dgm:spPr/>
      <dgm:t>
        <a:bodyPr/>
        <a:lstStyle/>
        <a:p>
          <a:endParaRPr lang="en-US"/>
        </a:p>
      </dgm:t>
    </dgm:pt>
    <dgm:pt modelId="{E16FCF3A-F005-4A37-9BCA-A50F24462913}" type="pres">
      <dgm:prSet presAssocID="{1267A3EC-DA33-4024-BBC0-9EB8C1A4C10F}" presName="Name0" presStyleCnt="0">
        <dgm:presLayoutVars>
          <dgm:orgChart val="1"/>
          <dgm:chPref val="1"/>
          <dgm:dir/>
          <dgm:animOne val="branch"/>
          <dgm:animLvl val="lvl"/>
          <dgm:resizeHandles/>
        </dgm:presLayoutVars>
      </dgm:prSet>
      <dgm:spPr/>
      <dgm:t>
        <a:bodyPr/>
        <a:lstStyle/>
        <a:p>
          <a:endParaRPr lang="en-US"/>
        </a:p>
      </dgm:t>
    </dgm:pt>
    <dgm:pt modelId="{287CF381-33B1-4F00-8B01-918B92D54D5B}" type="pres">
      <dgm:prSet presAssocID="{072782C2-DA7F-49F9-894C-82E61D270603}" presName="hierRoot1" presStyleCnt="0">
        <dgm:presLayoutVars>
          <dgm:hierBranch val="init"/>
        </dgm:presLayoutVars>
      </dgm:prSet>
      <dgm:spPr/>
    </dgm:pt>
    <dgm:pt modelId="{B25F9990-4383-49B2-8A80-B1A2183C0E22}" type="pres">
      <dgm:prSet presAssocID="{072782C2-DA7F-49F9-894C-82E61D270603}" presName="rootComposite1" presStyleCnt="0"/>
      <dgm:spPr/>
    </dgm:pt>
    <dgm:pt modelId="{1F929863-F32B-4832-A42B-43DBC445B229}" type="pres">
      <dgm:prSet presAssocID="{072782C2-DA7F-49F9-894C-82E61D270603}" presName="rootText1" presStyleLbl="alignAcc1" presStyleIdx="0" presStyleCnt="0">
        <dgm:presLayoutVars>
          <dgm:chPref val="3"/>
        </dgm:presLayoutVars>
      </dgm:prSet>
      <dgm:spPr/>
      <dgm:t>
        <a:bodyPr/>
        <a:lstStyle/>
        <a:p>
          <a:endParaRPr lang="en-US"/>
        </a:p>
      </dgm:t>
    </dgm:pt>
    <dgm:pt modelId="{6E20BB01-44BE-448F-8203-88E85177684F}" type="pres">
      <dgm:prSet presAssocID="{072782C2-DA7F-49F9-894C-82E61D270603}" presName="topArc1" presStyleLbl="parChTrans1D1" presStyleIdx="0" presStyleCnt="10"/>
      <dgm:spPr/>
    </dgm:pt>
    <dgm:pt modelId="{4D511576-01C7-4036-9266-B61826DCE907}" type="pres">
      <dgm:prSet presAssocID="{072782C2-DA7F-49F9-894C-82E61D270603}" presName="bottomArc1" presStyleLbl="parChTrans1D1" presStyleIdx="1" presStyleCnt="10"/>
      <dgm:spPr/>
    </dgm:pt>
    <dgm:pt modelId="{B02EE250-3EC2-48C7-980A-78CFE90BE25C}" type="pres">
      <dgm:prSet presAssocID="{072782C2-DA7F-49F9-894C-82E61D270603}" presName="topConnNode1" presStyleLbl="node1" presStyleIdx="0" presStyleCnt="0"/>
      <dgm:spPr/>
      <dgm:t>
        <a:bodyPr/>
        <a:lstStyle/>
        <a:p>
          <a:endParaRPr lang="en-US"/>
        </a:p>
      </dgm:t>
    </dgm:pt>
    <dgm:pt modelId="{71F28DF4-FFC5-4EB1-8616-DC1E0B7B4F1C}" type="pres">
      <dgm:prSet presAssocID="{072782C2-DA7F-49F9-894C-82E61D270603}" presName="hierChild2" presStyleCnt="0"/>
      <dgm:spPr/>
    </dgm:pt>
    <dgm:pt modelId="{FE502047-FF0A-443C-B233-082F89B17408}" type="pres">
      <dgm:prSet presAssocID="{D0FB64DE-C429-4450-9554-944BCDFD613E}" presName="Name28" presStyleLbl="parChTrans1D2" presStyleIdx="0" presStyleCnt="4"/>
      <dgm:spPr/>
      <dgm:t>
        <a:bodyPr/>
        <a:lstStyle/>
        <a:p>
          <a:endParaRPr lang="en-US"/>
        </a:p>
      </dgm:t>
    </dgm:pt>
    <dgm:pt modelId="{40634309-5690-42DC-9197-1496608216B4}" type="pres">
      <dgm:prSet presAssocID="{2781BF8F-20DC-40EC-B6E9-3BECDEF92BEB}" presName="hierRoot2" presStyleCnt="0">
        <dgm:presLayoutVars>
          <dgm:hierBranch val="init"/>
        </dgm:presLayoutVars>
      </dgm:prSet>
      <dgm:spPr/>
    </dgm:pt>
    <dgm:pt modelId="{6490D8ED-DFB4-4E3B-A337-ED145B0D3796}" type="pres">
      <dgm:prSet presAssocID="{2781BF8F-20DC-40EC-B6E9-3BECDEF92BEB}" presName="rootComposite2" presStyleCnt="0"/>
      <dgm:spPr/>
    </dgm:pt>
    <dgm:pt modelId="{165226C0-482E-4F59-92EB-F25B6FB0132A}" type="pres">
      <dgm:prSet presAssocID="{2781BF8F-20DC-40EC-B6E9-3BECDEF92BEB}" presName="rootText2" presStyleLbl="alignAcc1" presStyleIdx="0" presStyleCnt="0">
        <dgm:presLayoutVars>
          <dgm:chPref val="3"/>
        </dgm:presLayoutVars>
      </dgm:prSet>
      <dgm:spPr/>
      <dgm:t>
        <a:bodyPr/>
        <a:lstStyle/>
        <a:p>
          <a:endParaRPr lang="en-US"/>
        </a:p>
      </dgm:t>
    </dgm:pt>
    <dgm:pt modelId="{1F6438ED-B9FB-4B9C-9553-257C80B82422}" type="pres">
      <dgm:prSet presAssocID="{2781BF8F-20DC-40EC-B6E9-3BECDEF92BEB}" presName="topArc2" presStyleLbl="parChTrans1D1" presStyleIdx="2" presStyleCnt="10"/>
      <dgm:spPr/>
    </dgm:pt>
    <dgm:pt modelId="{21A05B42-9000-4E61-9B65-71FE3385487D}" type="pres">
      <dgm:prSet presAssocID="{2781BF8F-20DC-40EC-B6E9-3BECDEF92BEB}" presName="bottomArc2" presStyleLbl="parChTrans1D1" presStyleIdx="3" presStyleCnt="10"/>
      <dgm:spPr/>
    </dgm:pt>
    <dgm:pt modelId="{7D2A1412-E806-4F45-AF05-B8385FF0F14A}" type="pres">
      <dgm:prSet presAssocID="{2781BF8F-20DC-40EC-B6E9-3BECDEF92BEB}" presName="topConnNode2" presStyleLbl="node2" presStyleIdx="0" presStyleCnt="0"/>
      <dgm:spPr/>
      <dgm:t>
        <a:bodyPr/>
        <a:lstStyle/>
        <a:p>
          <a:endParaRPr lang="en-US"/>
        </a:p>
      </dgm:t>
    </dgm:pt>
    <dgm:pt modelId="{82F5CEDD-67F6-4112-B6FB-6D0AD978881C}" type="pres">
      <dgm:prSet presAssocID="{2781BF8F-20DC-40EC-B6E9-3BECDEF92BEB}" presName="hierChild4" presStyleCnt="0"/>
      <dgm:spPr/>
    </dgm:pt>
    <dgm:pt modelId="{F232E91D-C490-4114-9DD4-29BAEE6047A0}" type="pres">
      <dgm:prSet presAssocID="{2781BF8F-20DC-40EC-B6E9-3BECDEF92BEB}" presName="hierChild5" presStyleCnt="0"/>
      <dgm:spPr/>
    </dgm:pt>
    <dgm:pt modelId="{E57CA260-8BFF-4576-A011-5AC9E2DFE8A6}" type="pres">
      <dgm:prSet presAssocID="{65D6F7C3-B660-4E12-8759-F49135F636B5}" presName="Name28" presStyleLbl="parChTrans1D2" presStyleIdx="1" presStyleCnt="4"/>
      <dgm:spPr/>
      <dgm:t>
        <a:bodyPr/>
        <a:lstStyle/>
        <a:p>
          <a:endParaRPr lang="en-US"/>
        </a:p>
      </dgm:t>
    </dgm:pt>
    <dgm:pt modelId="{CA4E4C95-59D5-4069-98B6-9FA5F2DBD9DD}" type="pres">
      <dgm:prSet presAssocID="{74BDE19C-BE7E-4444-BFAD-DC6F07063F11}" presName="hierRoot2" presStyleCnt="0">
        <dgm:presLayoutVars>
          <dgm:hierBranch val="init"/>
        </dgm:presLayoutVars>
      </dgm:prSet>
      <dgm:spPr/>
    </dgm:pt>
    <dgm:pt modelId="{37CE0ECB-60A3-4D9C-AA5A-39D11A6107FF}" type="pres">
      <dgm:prSet presAssocID="{74BDE19C-BE7E-4444-BFAD-DC6F07063F11}" presName="rootComposite2" presStyleCnt="0"/>
      <dgm:spPr/>
    </dgm:pt>
    <dgm:pt modelId="{67532FBB-25B1-4585-820F-332087B43B8B}" type="pres">
      <dgm:prSet presAssocID="{74BDE19C-BE7E-4444-BFAD-DC6F07063F11}" presName="rootText2" presStyleLbl="alignAcc1" presStyleIdx="0" presStyleCnt="0">
        <dgm:presLayoutVars>
          <dgm:chPref val="3"/>
        </dgm:presLayoutVars>
      </dgm:prSet>
      <dgm:spPr/>
      <dgm:t>
        <a:bodyPr/>
        <a:lstStyle/>
        <a:p>
          <a:endParaRPr lang="en-US"/>
        </a:p>
      </dgm:t>
    </dgm:pt>
    <dgm:pt modelId="{2808D2A9-7C5B-4C8A-9547-BB528DBAB3DC}" type="pres">
      <dgm:prSet presAssocID="{74BDE19C-BE7E-4444-BFAD-DC6F07063F11}" presName="topArc2" presStyleLbl="parChTrans1D1" presStyleIdx="4" presStyleCnt="10"/>
      <dgm:spPr/>
    </dgm:pt>
    <dgm:pt modelId="{6B86C71D-A0C2-47FB-9066-E9DDB5C76A9D}" type="pres">
      <dgm:prSet presAssocID="{74BDE19C-BE7E-4444-BFAD-DC6F07063F11}" presName="bottomArc2" presStyleLbl="parChTrans1D1" presStyleIdx="5" presStyleCnt="10"/>
      <dgm:spPr/>
    </dgm:pt>
    <dgm:pt modelId="{15F974C3-DAB7-435E-9620-50106EFCE5BD}" type="pres">
      <dgm:prSet presAssocID="{74BDE19C-BE7E-4444-BFAD-DC6F07063F11}" presName="topConnNode2" presStyleLbl="node2" presStyleIdx="0" presStyleCnt="0"/>
      <dgm:spPr/>
      <dgm:t>
        <a:bodyPr/>
        <a:lstStyle/>
        <a:p>
          <a:endParaRPr lang="en-US"/>
        </a:p>
      </dgm:t>
    </dgm:pt>
    <dgm:pt modelId="{7882AFE3-B1FD-455D-905C-9F8294D80168}" type="pres">
      <dgm:prSet presAssocID="{74BDE19C-BE7E-4444-BFAD-DC6F07063F11}" presName="hierChild4" presStyleCnt="0"/>
      <dgm:spPr/>
    </dgm:pt>
    <dgm:pt modelId="{B654425F-1C12-4327-9B9B-46D4D5BD06F6}" type="pres">
      <dgm:prSet presAssocID="{74BDE19C-BE7E-4444-BFAD-DC6F07063F11}" presName="hierChild5" presStyleCnt="0"/>
      <dgm:spPr/>
    </dgm:pt>
    <dgm:pt modelId="{C8DE491B-FF6B-4989-8947-4C92D2942665}" type="pres">
      <dgm:prSet presAssocID="{46EA82C1-138D-4FEA-BC22-44998C81D3CB}" presName="Name28" presStyleLbl="parChTrans1D2" presStyleIdx="2" presStyleCnt="4"/>
      <dgm:spPr/>
      <dgm:t>
        <a:bodyPr/>
        <a:lstStyle/>
        <a:p>
          <a:endParaRPr lang="en-US"/>
        </a:p>
      </dgm:t>
    </dgm:pt>
    <dgm:pt modelId="{C76AF8D0-868D-4969-91CF-EF8A52B0B6BB}" type="pres">
      <dgm:prSet presAssocID="{04A1F53E-BB2D-4F28-9E11-946F42306C7E}" presName="hierRoot2" presStyleCnt="0">
        <dgm:presLayoutVars>
          <dgm:hierBranch val="init"/>
        </dgm:presLayoutVars>
      </dgm:prSet>
      <dgm:spPr/>
    </dgm:pt>
    <dgm:pt modelId="{610214B1-848E-49D3-93FA-18D2521916A8}" type="pres">
      <dgm:prSet presAssocID="{04A1F53E-BB2D-4F28-9E11-946F42306C7E}" presName="rootComposite2" presStyleCnt="0"/>
      <dgm:spPr/>
    </dgm:pt>
    <dgm:pt modelId="{CBBF349A-AAFB-4FEF-BBC6-F95BF587BDF5}" type="pres">
      <dgm:prSet presAssocID="{04A1F53E-BB2D-4F28-9E11-946F42306C7E}" presName="rootText2" presStyleLbl="alignAcc1" presStyleIdx="0" presStyleCnt="0">
        <dgm:presLayoutVars>
          <dgm:chPref val="3"/>
        </dgm:presLayoutVars>
      </dgm:prSet>
      <dgm:spPr/>
      <dgm:t>
        <a:bodyPr/>
        <a:lstStyle/>
        <a:p>
          <a:endParaRPr lang="en-US"/>
        </a:p>
      </dgm:t>
    </dgm:pt>
    <dgm:pt modelId="{2FF2E857-1DC8-4A17-ADDE-BD7DF1A30BE0}" type="pres">
      <dgm:prSet presAssocID="{04A1F53E-BB2D-4F28-9E11-946F42306C7E}" presName="topArc2" presStyleLbl="parChTrans1D1" presStyleIdx="6" presStyleCnt="10"/>
      <dgm:spPr/>
    </dgm:pt>
    <dgm:pt modelId="{24A51B88-429E-43A0-8B3C-D307B010FD63}" type="pres">
      <dgm:prSet presAssocID="{04A1F53E-BB2D-4F28-9E11-946F42306C7E}" presName="bottomArc2" presStyleLbl="parChTrans1D1" presStyleIdx="7" presStyleCnt="10"/>
      <dgm:spPr/>
    </dgm:pt>
    <dgm:pt modelId="{8F8464CC-7B1D-419C-893D-25D7E66C5CB8}" type="pres">
      <dgm:prSet presAssocID="{04A1F53E-BB2D-4F28-9E11-946F42306C7E}" presName="topConnNode2" presStyleLbl="node2" presStyleIdx="0" presStyleCnt="0"/>
      <dgm:spPr/>
      <dgm:t>
        <a:bodyPr/>
        <a:lstStyle/>
        <a:p>
          <a:endParaRPr lang="en-US"/>
        </a:p>
      </dgm:t>
    </dgm:pt>
    <dgm:pt modelId="{2A3432E3-D77D-48A9-B7E1-B0EDC4C45044}" type="pres">
      <dgm:prSet presAssocID="{04A1F53E-BB2D-4F28-9E11-946F42306C7E}" presName="hierChild4" presStyleCnt="0"/>
      <dgm:spPr/>
    </dgm:pt>
    <dgm:pt modelId="{F33DA8C3-8630-43D8-B584-1D4B21999674}" type="pres">
      <dgm:prSet presAssocID="{04A1F53E-BB2D-4F28-9E11-946F42306C7E}" presName="hierChild5" presStyleCnt="0"/>
      <dgm:spPr/>
    </dgm:pt>
    <dgm:pt modelId="{57F46F05-E7EB-4CCC-BFB2-1BA3087FFD11}" type="pres">
      <dgm:prSet presAssocID="{4E895B58-0206-4059-85EB-155F33D40FF6}" presName="Name28" presStyleLbl="parChTrans1D2" presStyleIdx="3" presStyleCnt="4"/>
      <dgm:spPr/>
      <dgm:t>
        <a:bodyPr/>
        <a:lstStyle/>
        <a:p>
          <a:endParaRPr lang="en-US"/>
        </a:p>
      </dgm:t>
    </dgm:pt>
    <dgm:pt modelId="{DD80C6E2-D899-4DA3-B7C2-DE0E9164D583}" type="pres">
      <dgm:prSet presAssocID="{E0AAC030-C294-4564-8E37-37FDB2EEF9AD}" presName="hierRoot2" presStyleCnt="0">
        <dgm:presLayoutVars>
          <dgm:hierBranch val="init"/>
        </dgm:presLayoutVars>
      </dgm:prSet>
      <dgm:spPr/>
    </dgm:pt>
    <dgm:pt modelId="{038AE971-28FA-4332-A967-300F6AD33CC0}" type="pres">
      <dgm:prSet presAssocID="{E0AAC030-C294-4564-8E37-37FDB2EEF9AD}" presName="rootComposite2" presStyleCnt="0"/>
      <dgm:spPr/>
    </dgm:pt>
    <dgm:pt modelId="{DEC80552-E874-4778-9E20-14A47AABAB6B}" type="pres">
      <dgm:prSet presAssocID="{E0AAC030-C294-4564-8E37-37FDB2EEF9AD}" presName="rootText2" presStyleLbl="alignAcc1" presStyleIdx="0" presStyleCnt="0">
        <dgm:presLayoutVars>
          <dgm:chPref val="3"/>
        </dgm:presLayoutVars>
      </dgm:prSet>
      <dgm:spPr/>
      <dgm:t>
        <a:bodyPr/>
        <a:lstStyle/>
        <a:p>
          <a:endParaRPr lang="en-US"/>
        </a:p>
      </dgm:t>
    </dgm:pt>
    <dgm:pt modelId="{4E13F318-99CD-455E-B49B-1D03E15C9627}" type="pres">
      <dgm:prSet presAssocID="{E0AAC030-C294-4564-8E37-37FDB2EEF9AD}" presName="topArc2" presStyleLbl="parChTrans1D1" presStyleIdx="8" presStyleCnt="10"/>
      <dgm:spPr/>
    </dgm:pt>
    <dgm:pt modelId="{4BB9030D-4CC7-4DAA-9509-328741A6008E}" type="pres">
      <dgm:prSet presAssocID="{E0AAC030-C294-4564-8E37-37FDB2EEF9AD}" presName="bottomArc2" presStyleLbl="parChTrans1D1" presStyleIdx="9" presStyleCnt="10"/>
      <dgm:spPr/>
    </dgm:pt>
    <dgm:pt modelId="{BC206845-9B93-45E2-8D05-B25E42EC86B1}" type="pres">
      <dgm:prSet presAssocID="{E0AAC030-C294-4564-8E37-37FDB2EEF9AD}" presName="topConnNode2" presStyleLbl="node2" presStyleIdx="0" presStyleCnt="0"/>
      <dgm:spPr/>
      <dgm:t>
        <a:bodyPr/>
        <a:lstStyle/>
        <a:p>
          <a:endParaRPr lang="en-US"/>
        </a:p>
      </dgm:t>
    </dgm:pt>
    <dgm:pt modelId="{2E13AC58-4289-4F7D-8E6D-F4B64495AECB}" type="pres">
      <dgm:prSet presAssocID="{E0AAC030-C294-4564-8E37-37FDB2EEF9AD}" presName="hierChild4" presStyleCnt="0"/>
      <dgm:spPr/>
    </dgm:pt>
    <dgm:pt modelId="{C8816E8C-6F21-4480-98FE-A0484C1764EB}" type="pres">
      <dgm:prSet presAssocID="{E0AAC030-C294-4564-8E37-37FDB2EEF9AD}" presName="hierChild5" presStyleCnt="0"/>
      <dgm:spPr/>
    </dgm:pt>
    <dgm:pt modelId="{3CB6C7FD-455D-4F79-9CA8-D4854D52389B}" type="pres">
      <dgm:prSet presAssocID="{072782C2-DA7F-49F9-894C-82E61D270603}" presName="hierChild3" presStyleCnt="0"/>
      <dgm:spPr/>
    </dgm:pt>
  </dgm:ptLst>
  <dgm:cxnLst>
    <dgm:cxn modelId="{EF9944E0-C4EC-45FA-BE5B-76096BED964B}" type="presOf" srcId="{04A1F53E-BB2D-4F28-9E11-946F42306C7E}" destId="{CBBF349A-AAFB-4FEF-BBC6-F95BF587BDF5}" srcOrd="0" destOrd="0" presId="urn:microsoft.com/office/officeart/2008/layout/HalfCircleOrganizationChart"/>
    <dgm:cxn modelId="{EA532EFB-CDC1-4CE0-A360-B97799135FF0}" type="presOf" srcId="{E0AAC030-C294-4564-8E37-37FDB2EEF9AD}" destId="{DEC80552-E874-4778-9E20-14A47AABAB6B}" srcOrd="0" destOrd="0" presId="urn:microsoft.com/office/officeart/2008/layout/HalfCircleOrganizationChart"/>
    <dgm:cxn modelId="{3E1B118E-1F67-46CF-9D80-DC53E5CB44F8}" srcId="{1267A3EC-DA33-4024-BBC0-9EB8C1A4C10F}" destId="{072782C2-DA7F-49F9-894C-82E61D270603}" srcOrd="0" destOrd="0" parTransId="{F2F34E76-F752-48C7-90C3-E1B4E2D03384}" sibTransId="{3CDE7A95-20F6-49F7-9628-886053748241}"/>
    <dgm:cxn modelId="{5DC1478B-6B8E-4088-B18E-D15338882E13}" type="presOf" srcId="{072782C2-DA7F-49F9-894C-82E61D270603}" destId="{1F929863-F32B-4832-A42B-43DBC445B229}" srcOrd="0" destOrd="0" presId="urn:microsoft.com/office/officeart/2008/layout/HalfCircleOrganizationChart"/>
    <dgm:cxn modelId="{121D56DF-E329-4670-A47B-E9DE5B90E3EE}" type="presOf" srcId="{072782C2-DA7F-49F9-894C-82E61D270603}" destId="{B02EE250-3EC2-48C7-980A-78CFE90BE25C}" srcOrd="1" destOrd="0" presId="urn:microsoft.com/office/officeart/2008/layout/HalfCircleOrganizationChart"/>
    <dgm:cxn modelId="{F3A76212-122B-489D-BEF2-3EF0BDD06DDA}" type="presOf" srcId="{E0AAC030-C294-4564-8E37-37FDB2EEF9AD}" destId="{BC206845-9B93-45E2-8D05-B25E42EC86B1}" srcOrd="1" destOrd="0" presId="urn:microsoft.com/office/officeart/2008/layout/HalfCircleOrganizationChart"/>
    <dgm:cxn modelId="{8EE95730-015F-4ECA-8689-A3662BB41783}" srcId="{072782C2-DA7F-49F9-894C-82E61D270603}" destId="{E0AAC030-C294-4564-8E37-37FDB2EEF9AD}" srcOrd="3" destOrd="0" parTransId="{4E895B58-0206-4059-85EB-155F33D40FF6}" sibTransId="{2FCC46F3-6A3E-4C72-A784-064B2795CD48}"/>
    <dgm:cxn modelId="{CA616DDC-8FA9-49AE-9923-8A83ABD4CE6C}" type="presOf" srcId="{D0FB64DE-C429-4450-9554-944BCDFD613E}" destId="{FE502047-FF0A-443C-B233-082F89B17408}" srcOrd="0" destOrd="0" presId="urn:microsoft.com/office/officeart/2008/layout/HalfCircleOrganizationChart"/>
    <dgm:cxn modelId="{7BB5ABBB-90C2-4CFB-95B9-F39123031EFE}" type="presOf" srcId="{74BDE19C-BE7E-4444-BFAD-DC6F07063F11}" destId="{15F974C3-DAB7-435E-9620-50106EFCE5BD}" srcOrd="1" destOrd="0" presId="urn:microsoft.com/office/officeart/2008/layout/HalfCircleOrganizationChart"/>
    <dgm:cxn modelId="{97118F77-97FD-4139-A55A-24EBDF883AB7}" type="presOf" srcId="{65D6F7C3-B660-4E12-8759-F49135F636B5}" destId="{E57CA260-8BFF-4576-A011-5AC9E2DFE8A6}" srcOrd="0" destOrd="0" presId="urn:microsoft.com/office/officeart/2008/layout/HalfCircleOrganizationChart"/>
    <dgm:cxn modelId="{A3E93C93-9A20-4C1E-B303-D3E3CBE6C230}" srcId="{072782C2-DA7F-49F9-894C-82E61D270603}" destId="{04A1F53E-BB2D-4F28-9E11-946F42306C7E}" srcOrd="2" destOrd="0" parTransId="{46EA82C1-138D-4FEA-BC22-44998C81D3CB}" sibTransId="{6D49D11A-FFDF-45E0-BCA1-8EBF902E1F09}"/>
    <dgm:cxn modelId="{A555CB52-57FA-41FF-BE63-4416F6F0B98B}" type="presOf" srcId="{2781BF8F-20DC-40EC-B6E9-3BECDEF92BEB}" destId="{7D2A1412-E806-4F45-AF05-B8385FF0F14A}" srcOrd="1" destOrd="0" presId="urn:microsoft.com/office/officeart/2008/layout/HalfCircleOrganizationChart"/>
    <dgm:cxn modelId="{AA4E21F5-3006-4879-B62C-A1B8FAD4A549}" srcId="{072782C2-DA7F-49F9-894C-82E61D270603}" destId="{74BDE19C-BE7E-4444-BFAD-DC6F07063F11}" srcOrd="1" destOrd="0" parTransId="{65D6F7C3-B660-4E12-8759-F49135F636B5}" sibTransId="{03239226-F35A-4712-9EBD-2B4A119A4B95}"/>
    <dgm:cxn modelId="{A089D243-46AB-4E5E-AD15-1E517A431BA9}" type="presOf" srcId="{46EA82C1-138D-4FEA-BC22-44998C81D3CB}" destId="{C8DE491B-FF6B-4989-8947-4C92D2942665}" srcOrd="0" destOrd="0" presId="urn:microsoft.com/office/officeart/2008/layout/HalfCircleOrganizationChart"/>
    <dgm:cxn modelId="{839AB4DE-3706-46CD-AEF2-B3D9438CFE6D}" type="presOf" srcId="{74BDE19C-BE7E-4444-BFAD-DC6F07063F11}" destId="{67532FBB-25B1-4585-820F-332087B43B8B}" srcOrd="0" destOrd="0" presId="urn:microsoft.com/office/officeart/2008/layout/HalfCircleOrganizationChart"/>
    <dgm:cxn modelId="{F8492342-0629-43CF-AA4F-EA30524F1A47}" type="presOf" srcId="{1267A3EC-DA33-4024-BBC0-9EB8C1A4C10F}" destId="{E16FCF3A-F005-4A37-9BCA-A50F24462913}" srcOrd="0" destOrd="0" presId="urn:microsoft.com/office/officeart/2008/layout/HalfCircleOrganizationChart"/>
    <dgm:cxn modelId="{E22A49E6-1565-4977-8F68-9FCACD269D9D}" type="presOf" srcId="{04A1F53E-BB2D-4F28-9E11-946F42306C7E}" destId="{8F8464CC-7B1D-419C-893D-25D7E66C5CB8}" srcOrd="1" destOrd="0" presId="urn:microsoft.com/office/officeart/2008/layout/HalfCircleOrganizationChart"/>
    <dgm:cxn modelId="{A5F7B54B-9519-41DD-956E-ED9CB7626E21}" type="presOf" srcId="{2781BF8F-20DC-40EC-B6E9-3BECDEF92BEB}" destId="{165226C0-482E-4F59-92EB-F25B6FB0132A}" srcOrd="0" destOrd="0" presId="urn:microsoft.com/office/officeart/2008/layout/HalfCircleOrganizationChart"/>
    <dgm:cxn modelId="{22A656DB-BA01-4180-B565-F62BB086C334}" type="presOf" srcId="{4E895B58-0206-4059-85EB-155F33D40FF6}" destId="{57F46F05-E7EB-4CCC-BFB2-1BA3087FFD11}" srcOrd="0" destOrd="0" presId="urn:microsoft.com/office/officeart/2008/layout/HalfCircleOrganizationChart"/>
    <dgm:cxn modelId="{565A11BB-A5ED-435D-9FDC-AC33D876C77B}" srcId="{072782C2-DA7F-49F9-894C-82E61D270603}" destId="{2781BF8F-20DC-40EC-B6E9-3BECDEF92BEB}" srcOrd="0" destOrd="0" parTransId="{D0FB64DE-C429-4450-9554-944BCDFD613E}" sibTransId="{C8E319A6-3503-4E90-BEDB-5B9BA493AD39}"/>
    <dgm:cxn modelId="{1E4D0344-6E21-4E83-97CB-118F43ED163F}" type="presParOf" srcId="{E16FCF3A-F005-4A37-9BCA-A50F24462913}" destId="{287CF381-33B1-4F00-8B01-918B92D54D5B}" srcOrd="0" destOrd="0" presId="urn:microsoft.com/office/officeart/2008/layout/HalfCircleOrganizationChart"/>
    <dgm:cxn modelId="{1EF81E5A-72AB-4D13-BC07-534D8C9E45B5}" type="presParOf" srcId="{287CF381-33B1-4F00-8B01-918B92D54D5B}" destId="{B25F9990-4383-49B2-8A80-B1A2183C0E22}" srcOrd="0" destOrd="0" presId="urn:microsoft.com/office/officeart/2008/layout/HalfCircleOrganizationChart"/>
    <dgm:cxn modelId="{CE4896BB-6F9A-4019-82AE-2EEA89876E9D}" type="presParOf" srcId="{B25F9990-4383-49B2-8A80-B1A2183C0E22}" destId="{1F929863-F32B-4832-A42B-43DBC445B229}" srcOrd="0" destOrd="0" presId="urn:microsoft.com/office/officeart/2008/layout/HalfCircleOrganizationChart"/>
    <dgm:cxn modelId="{9852446A-9378-45BD-9FAB-D40E862F0E52}" type="presParOf" srcId="{B25F9990-4383-49B2-8A80-B1A2183C0E22}" destId="{6E20BB01-44BE-448F-8203-88E85177684F}" srcOrd="1" destOrd="0" presId="urn:microsoft.com/office/officeart/2008/layout/HalfCircleOrganizationChart"/>
    <dgm:cxn modelId="{20982C53-8BD8-4926-8874-A044C243C458}" type="presParOf" srcId="{B25F9990-4383-49B2-8A80-B1A2183C0E22}" destId="{4D511576-01C7-4036-9266-B61826DCE907}" srcOrd="2" destOrd="0" presId="urn:microsoft.com/office/officeart/2008/layout/HalfCircleOrganizationChart"/>
    <dgm:cxn modelId="{10E8F17A-4AE9-4BEC-8C6A-5ECC335E1F50}" type="presParOf" srcId="{B25F9990-4383-49B2-8A80-B1A2183C0E22}" destId="{B02EE250-3EC2-48C7-980A-78CFE90BE25C}" srcOrd="3" destOrd="0" presId="urn:microsoft.com/office/officeart/2008/layout/HalfCircleOrganizationChart"/>
    <dgm:cxn modelId="{D395289D-BD43-421A-9D4F-762096166339}" type="presParOf" srcId="{287CF381-33B1-4F00-8B01-918B92D54D5B}" destId="{71F28DF4-FFC5-4EB1-8616-DC1E0B7B4F1C}" srcOrd="1" destOrd="0" presId="urn:microsoft.com/office/officeart/2008/layout/HalfCircleOrganizationChart"/>
    <dgm:cxn modelId="{CE69178D-77B7-4FD0-8C7E-B7D348A6251C}" type="presParOf" srcId="{71F28DF4-FFC5-4EB1-8616-DC1E0B7B4F1C}" destId="{FE502047-FF0A-443C-B233-082F89B17408}" srcOrd="0" destOrd="0" presId="urn:microsoft.com/office/officeart/2008/layout/HalfCircleOrganizationChart"/>
    <dgm:cxn modelId="{2D4C2ED3-2307-4B96-A49B-A958B04599CC}" type="presParOf" srcId="{71F28DF4-FFC5-4EB1-8616-DC1E0B7B4F1C}" destId="{40634309-5690-42DC-9197-1496608216B4}" srcOrd="1" destOrd="0" presId="urn:microsoft.com/office/officeart/2008/layout/HalfCircleOrganizationChart"/>
    <dgm:cxn modelId="{46546E4A-3127-4A56-8AA3-49288CB1EA90}" type="presParOf" srcId="{40634309-5690-42DC-9197-1496608216B4}" destId="{6490D8ED-DFB4-4E3B-A337-ED145B0D3796}" srcOrd="0" destOrd="0" presId="urn:microsoft.com/office/officeart/2008/layout/HalfCircleOrganizationChart"/>
    <dgm:cxn modelId="{2ADD6D70-B527-40BD-BAB4-C4E25DD8519C}" type="presParOf" srcId="{6490D8ED-DFB4-4E3B-A337-ED145B0D3796}" destId="{165226C0-482E-4F59-92EB-F25B6FB0132A}" srcOrd="0" destOrd="0" presId="urn:microsoft.com/office/officeart/2008/layout/HalfCircleOrganizationChart"/>
    <dgm:cxn modelId="{74307C0F-E173-4D5B-8A52-2B2600F16F40}" type="presParOf" srcId="{6490D8ED-DFB4-4E3B-A337-ED145B0D3796}" destId="{1F6438ED-B9FB-4B9C-9553-257C80B82422}" srcOrd="1" destOrd="0" presId="urn:microsoft.com/office/officeart/2008/layout/HalfCircleOrganizationChart"/>
    <dgm:cxn modelId="{3CB10B2A-20D5-449A-B3FD-A87FC1B9DFB9}" type="presParOf" srcId="{6490D8ED-DFB4-4E3B-A337-ED145B0D3796}" destId="{21A05B42-9000-4E61-9B65-71FE3385487D}" srcOrd="2" destOrd="0" presId="urn:microsoft.com/office/officeart/2008/layout/HalfCircleOrganizationChart"/>
    <dgm:cxn modelId="{A8A0201B-82A7-44EF-872F-BED94E8FB958}" type="presParOf" srcId="{6490D8ED-DFB4-4E3B-A337-ED145B0D3796}" destId="{7D2A1412-E806-4F45-AF05-B8385FF0F14A}" srcOrd="3" destOrd="0" presId="urn:microsoft.com/office/officeart/2008/layout/HalfCircleOrganizationChart"/>
    <dgm:cxn modelId="{7C6A780F-E723-4E5E-A006-8E244872FF42}" type="presParOf" srcId="{40634309-5690-42DC-9197-1496608216B4}" destId="{82F5CEDD-67F6-4112-B6FB-6D0AD978881C}" srcOrd="1" destOrd="0" presId="urn:microsoft.com/office/officeart/2008/layout/HalfCircleOrganizationChart"/>
    <dgm:cxn modelId="{E6CB6135-ED76-4D01-AC6A-0CF8BFBD87AC}" type="presParOf" srcId="{40634309-5690-42DC-9197-1496608216B4}" destId="{F232E91D-C490-4114-9DD4-29BAEE6047A0}" srcOrd="2" destOrd="0" presId="urn:microsoft.com/office/officeart/2008/layout/HalfCircleOrganizationChart"/>
    <dgm:cxn modelId="{F90FD672-DB21-4544-B278-57FBF8789667}" type="presParOf" srcId="{71F28DF4-FFC5-4EB1-8616-DC1E0B7B4F1C}" destId="{E57CA260-8BFF-4576-A011-5AC9E2DFE8A6}" srcOrd="2" destOrd="0" presId="urn:microsoft.com/office/officeart/2008/layout/HalfCircleOrganizationChart"/>
    <dgm:cxn modelId="{773AB7CB-23BB-4E9A-9877-F7495D9317E8}" type="presParOf" srcId="{71F28DF4-FFC5-4EB1-8616-DC1E0B7B4F1C}" destId="{CA4E4C95-59D5-4069-98B6-9FA5F2DBD9DD}" srcOrd="3" destOrd="0" presId="urn:microsoft.com/office/officeart/2008/layout/HalfCircleOrganizationChart"/>
    <dgm:cxn modelId="{F0454A00-7A7F-46D7-9D3F-6A189FB8092A}" type="presParOf" srcId="{CA4E4C95-59D5-4069-98B6-9FA5F2DBD9DD}" destId="{37CE0ECB-60A3-4D9C-AA5A-39D11A6107FF}" srcOrd="0" destOrd="0" presId="urn:microsoft.com/office/officeart/2008/layout/HalfCircleOrganizationChart"/>
    <dgm:cxn modelId="{CBE4C583-858C-4FCA-9175-3CF250A681FD}" type="presParOf" srcId="{37CE0ECB-60A3-4D9C-AA5A-39D11A6107FF}" destId="{67532FBB-25B1-4585-820F-332087B43B8B}" srcOrd="0" destOrd="0" presId="urn:microsoft.com/office/officeart/2008/layout/HalfCircleOrganizationChart"/>
    <dgm:cxn modelId="{11AEDE2E-4A29-43C4-B710-5D85FD7D9CF8}" type="presParOf" srcId="{37CE0ECB-60A3-4D9C-AA5A-39D11A6107FF}" destId="{2808D2A9-7C5B-4C8A-9547-BB528DBAB3DC}" srcOrd="1" destOrd="0" presId="urn:microsoft.com/office/officeart/2008/layout/HalfCircleOrganizationChart"/>
    <dgm:cxn modelId="{05D43083-E224-455C-B4A6-930C0B5E1864}" type="presParOf" srcId="{37CE0ECB-60A3-4D9C-AA5A-39D11A6107FF}" destId="{6B86C71D-A0C2-47FB-9066-E9DDB5C76A9D}" srcOrd="2" destOrd="0" presId="urn:microsoft.com/office/officeart/2008/layout/HalfCircleOrganizationChart"/>
    <dgm:cxn modelId="{39D1E328-5786-40BF-ADDF-8ADAFC5093C6}" type="presParOf" srcId="{37CE0ECB-60A3-4D9C-AA5A-39D11A6107FF}" destId="{15F974C3-DAB7-435E-9620-50106EFCE5BD}" srcOrd="3" destOrd="0" presId="urn:microsoft.com/office/officeart/2008/layout/HalfCircleOrganizationChart"/>
    <dgm:cxn modelId="{18891D96-BEC7-4135-BC16-4F7B7059C4CE}" type="presParOf" srcId="{CA4E4C95-59D5-4069-98B6-9FA5F2DBD9DD}" destId="{7882AFE3-B1FD-455D-905C-9F8294D80168}" srcOrd="1" destOrd="0" presId="urn:microsoft.com/office/officeart/2008/layout/HalfCircleOrganizationChart"/>
    <dgm:cxn modelId="{CD9A7DC6-183C-4DC3-BBA9-0A8D1ADAD96C}" type="presParOf" srcId="{CA4E4C95-59D5-4069-98B6-9FA5F2DBD9DD}" destId="{B654425F-1C12-4327-9B9B-46D4D5BD06F6}" srcOrd="2" destOrd="0" presId="urn:microsoft.com/office/officeart/2008/layout/HalfCircleOrganizationChart"/>
    <dgm:cxn modelId="{AF752EEA-3DD3-48AC-8A7E-D753F7DADC3A}" type="presParOf" srcId="{71F28DF4-FFC5-4EB1-8616-DC1E0B7B4F1C}" destId="{C8DE491B-FF6B-4989-8947-4C92D2942665}" srcOrd="4" destOrd="0" presId="urn:microsoft.com/office/officeart/2008/layout/HalfCircleOrganizationChart"/>
    <dgm:cxn modelId="{28B01420-DC49-4D8E-A52E-168AC65A30DB}" type="presParOf" srcId="{71F28DF4-FFC5-4EB1-8616-DC1E0B7B4F1C}" destId="{C76AF8D0-868D-4969-91CF-EF8A52B0B6BB}" srcOrd="5" destOrd="0" presId="urn:microsoft.com/office/officeart/2008/layout/HalfCircleOrganizationChart"/>
    <dgm:cxn modelId="{D8135F1A-E076-4C1E-8F1C-8C0EAEF64666}" type="presParOf" srcId="{C76AF8D0-868D-4969-91CF-EF8A52B0B6BB}" destId="{610214B1-848E-49D3-93FA-18D2521916A8}" srcOrd="0" destOrd="0" presId="urn:microsoft.com/office/officeart/2008/layout/HalfCircleOrganizationChart"/>
    <dgm:cxn modelId="{22DB2F31-D1B8-4A1D-A3A1-1CBB7EC97FB3}" type="presParOf" srcId="{610214B1-848E-49D3-93FA-18D2521916A8}" destId="{CBBF349A-AAFB-4FEF-BBC6-F95BF587BDF5}" srcOrd="0" destOrd="0" presId="urn:microsoft.com/office/officeart/2008/layout/HalfCircleOrganizationChart"/>
    <dgm:cxn modelId="{64736EBF-A81E-4B37-B87B-BD9DEF830699}" type="presParOf" srcId="{610214B1-848E-49D3-93FA-18D2521916A8}" destId="{2FF2E857-1DC8-4A17-ADDE-BD7DF1A30BE0}" srcOrd="1" destOrd="0" presId="urn:microsoft.com/office/officeart/2008/layout/HalfCircleOrganizationChart"/>
    <dgm:cxn modelId="{7D97BE54-1269-47B1-BC89-653BE552ADBC}" type="presParOf" srcId="{610214B1-848E-49D3-93FA-18D2521916A8}" destId="{24A51B88-429E-43A0-8B3C-D307B010FD63}" srcOrd="2" destOrd="0" presId="urn:microsoft.com/office/officeart/2008/layout/HalfCircleOrganizationChart"/>
    <dgm:cxn modelId="{D3459122-8EE9-492F-A96E-D1604EE232E4}" type="presParOf" srcId="{610214B1-848E-49D3-93FA-18D2521916A8}" destId="{8F8464CC-7B1D-419C-893D-25D7E66C5CB8}" srcOrd="3" destOrd="0" presId="urn:microsoft.com/office/officeart/2008/layout/HalfCircleOrganizationChart"/>
    <dgm:cxn modelId="{1F966B76-9F53-42F9-B702-CA53C07087C3}" type="presParOf" srcId="{C76AF8D0-868D-4969-91CF-EF8A52B0B6BB}" destId="{2A3432E3-D77D-48A9-B7E1-B0EDC4C45044}" srcOrd="1" destOrd="0" presId="urn:microsoft.com/office/officeart/2008/layout/HalfCircleOrganizationChart"/>
    <dgm:cxn modelId="{7D58CABC-EBD3-4EEF-B4AE-502A3F1D98D7}" type="presParOf" srcId="{C76AF8D0-868D-4969-91CF-EF8A52B0B6BB}" destId="{F33DA8C3-8630-43D8-B584-1D4B21999674}" srcOrd="2" destOrd="0" presId="urn:microsoft.com/office/officeart/2008/layout/HalfCircleOrganizationChart"/>
    <dgm:cxn modelId="{5F11FBB1-BF42-40B3-A54A-1E6B4B26E077}" type="presParOf" srcId="{71F28DF4-FFC5-4EB1-8616-DC1E0B7B4F1C}" destId="{57F46F05-E7EB-4CCC-BFB2-1BA3087FFD11}" srcOrd="6" destOrd="0" presId="urn:microsoft.com/office/officeart/2008/layout/HalfCircleOrganizationChart"/>
    <dgm:cxn modelId="{563B42E2-3ACF-47C3-8AA9-9B01D09994E0}" type="presParOf" srcId="{71F28DF4-FFC5-4EB1-8616-DC1E0B7B4F1C}" destId="{DD80C6E2-D899-4DA3-B7C2-DE0E9164D583}" srcOrd="7" destOrd="0" presId="urn:microsoft.com/office/officeart/2008/layout/HalfCircleOrganizationChart"/>
    <dgm:cxn modelId="{496217E7-A5D7-4EB8-841C-BA895DF0AC9F}" type="presParOf" srcId="{DD80C6E2-D899-4DA3-B7C2-DE0E9164D583}" destId="{038AE971-28FA-4332-A967-300F6AD33CC0}" srcOrd="0" destOrd="0" presId="urn:microsoft.com/office/officeart/2008/layout/HalfCircleOrganizationChart"/>
    <dgm:cxn modelId="{EDA4BBC2-7617-4511-BA67-D1453AEAACF1}" type="presParOf" srcId="{038AE971-28FA-4332-A967-300F6AD33CC0}" destId="{DEC80552-E874-4778-9E20-14A47AABAB6B}" srcOrd="0" destOrd="0" presId="urn:microsoft.com/office/officeart/2008/layout/HalfCircleOrganizationChart"/>
    <dgm:cxn modelId="{01AE2369-CAE1-4A1C-B4AF-88DDE84DE0F1}" type="presParOf" srcId="{038AE971-28FA-4332-A967-300F6AD33CC0}" destId="{4E13F318-99CD-455E-B49B-1D03E15C9627}" srcOrd="1" destOrd="0" presId="urn:microsoft.com/office/officeart/2008/layout/HalfCircleOrganizationChart"/>
    <dgm:cxn modelId="{DB00EAE4-2D1A-4C46-B3F1-9A27886DB5F9}" type="presParOf" srcId="{038AE971-28FA-4332-A967-300F6AD33CC0}" destId="{4BB9030D-4CC7-4DAA-9509-328741A6008E}" srcOrd="2" destOrd="0" presId="urn:microsoft.com/office/officeart/2008/layout/HalfCircleOrganizationChart"/>
    <dgm:cxn modelId="{8C417255-135B-444B-A14F-7BDA20351904}" type="presParOf" srcId="{038AE971-28FA-4332-A967-300F6AD33CC0}" destId="{BC206845-9B93-45E2-8D05-B25E42EC86B1}" srcOrd="3" destOrd="0" presId="urn:microsoft.com/office/officeart/2008/layout/HalfCircleOrganizationChart"/>
    <dgm:cxn modelId="{6C44437A-6B5D-4073-9BF2-051A7EF6767D}" type="presParOf" srcId="{DD80C6E2-D899-4DA3-B7C2-DE0E9164D583}" destId="{2E13AC58-4289-4F7D-8E6D-F4B64495AECB}" srcOrd="1" destOrd="0" presId="urn:microsoft.com/office/officeart/2008/layout/HalfCircleOrganizationChart"/>
    <dgm:cxn modelId="{CFC90813-39E1-444C-A2B5-FC7EB2AC8C83}" type="presParOf" srcId="{DD80C6E2-D899-4DA3-B7C2-DE0E9164D583}" destId="{C8816E8C-6F21-4480-98FE-A0484C1764EB}" srcOrd="2" destOrd="0" presId="urn:microsoft.com/office/officeart/2008/layout/HalfCircleOrganizationChart"/>
    <dgm:cxn modelId="{D5D5EDFC-B0A0-4DB5-9C15-BEAB3B2AB394}" type="presParOf" srcId="{287CF381-33B1-4F00-8B01-918B92D54D5B}" destId="{3CB6C7FD-455D-4F79-9CA8-D4854D52389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441FA5-4132-48FE-8FCF-B5CA08924AB5}"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endParaRPr lang="en-US"/>
        </a:p>
      </dgm:t>
    </dgm:pt>
    <dgm:pt modelId="{8578EF66-BD79-4A39-A712-8DC3B7EC04F0}">
      <dgm:prSet phldrT="[Text]"/>
      <dgm:spPr/>
      <dgm:t>
        <a:bodyPr/>
        <a:lstStyle/>
        <a:p>
          <a:r>
            <a:rPr lang="en-US" dirty="0" smtClean="0"/>
            <a:t>Types of Position</a:t>
          </a:r>
          <a:endParaRPr lang="en-US" dirty="0"/>
        </a:p>
      </dgm:t>
    </dgm:pt>
    <dgm:pt modelId="{A55D4A5C-AEBE-46B9-8861-3901D2F75956}" type="parTrans" cxnId="{93488C9C-8F6B-46E2-AB28-0072BDA6B882}">
      <dgm:prSet/>
      <dgm:spPr/>
      <dgm:t>
        <a:bodyPr/>
        <a:lstStyle/>
        <a:p>
          <a:endParaRPr lang="en-US"/>
        </a:p>
      </dgm:t>
    </dgm:pt>
    <dgm:pt modelId="{D6137CBC-C4D0-432E-B845-28E2C7F98DE5}" type="sibTrans" cxnId="{93488C9C-8F6B-46E2-AB28-0072BDA6B882}">
      <dgm:prSet/>
      <dgm:spPr/>
      <dgm:t>
        <a:bodyPr/>
        <a:lstStyle/>
        <a:p>
          <a:endParaRPr lang="en-US"/>
        </a:p>
      </dgm:t>
    </dgm:pt>
    <dgm:pt modelId="{CC0B3C34-DE71-43DF-925A-C0E96157C635}">
      <dgm:prSet phldrT="[Text]"/>
      <dgm:spPr/>
      <dgm:t>
        <a:bodyPr/>
        <a:lstStyle/>
        <a:p>
          <a:r>
            <a:rPr lang="en-US" dirty="0" smtClean="0"/>
            <a:t>Retail</a:t>
          </a:r>
          <a:endParaRPr lang="en-US" dirty="0"/>
        </a:p>
      </dgm:t>
    </dgm:pt>
    <dgm:pt modelId="{FE315FC6-798E-450A-9447-01257D4A45F7}" type="parTrans" cxnId="{B51D7CC7-EF79-44C2-A15C-ADE8B123A509}">
      <dgm:prSet/>
      <dgm:spPr/>
      <dgm:t>
        <a:bodyPr/>
        <a:lstStyle/>
        <a:p>
          <a:endParaRPr lang="en-US"/>
        </a:p>
      </dgm:t>
    </dgm:pt>
    <dgm:pt modelId="{F2DDDB03-D42B-4AC5-8E6C-D9D94CB9F063}" type="sibTrans" cxnId="{B51D7CC7-EF79-44C2-A15C-ADE8B123A509}">
      <dgm:prSet/>
      <dgm:spPr/>
      <dgm:t>
        <a:bodyPr/>
        <a:lstStyle/>
        <a:p>
          <a:endParaRPr lang="en-US"/>
        </a:p>
      </dgm:t>
    </dgm:pt>
    <dgm:pt modelId="{9B82E788-8085-40FB-B427-C92362A4D2D5}">
      <dgm:prSet phldrT="[Text]"/>
      <dgm:spPr/>
      <dgm:t>
        <a:bodyPr/>
        <a:lstStyle/>
        <a:p>
          <a:r>
            <a:rPr lang="en-US" dirty="0" smtClean="0"/>
            <a:t>Industrial &amp; Service</a:t>
          </a:r>
          <a:endParaRPr lang="en-US" dirty="0"/>
        </a:p>
      </dgm:t>
    </dgm:pt>
    <dgm:pt modelId="{CF05CFEE-F274-4AD1-820B-4972FB4EF37A}" type="parTrans" cxnId="{BA42948C-57A0-435D-A04F-C0DD4F24074D}">
      <dgm:prSet/>
      <dgm:spPr/>
      <dgm:t>
        <a:bodyPr/>
        <a:lstStyle/>
        <a:p>
          <a:endParaRPr lang="en-US"/>
        </a:p>
      </dgm:t>
    </dgm:pt>
    <dgm:pt modelId="{1CB9FCA6-2646-4442-8793-76D997903839}" type="sibTrans" cxnId="{BA42948C-57A0-435D-A04F-C0DD4F24074D}">
      <dgm:prSet/>
      <dgm:spPr/>
      <dgm:t>
        <a:bodyPr/>
        <a:lstStyle/>
        <a:p>
          <a:endParaRPr lang="en-US"/>
        </a:p>
      </dgm:t>
    </dgm:pt>
    <dgm:pt modelId="{E4B7C30F-EB0F-4C45-BD00-BAD1001A8AC0}">
      <dgm:prSet phldrT="[Text]"/>
      <dgm:spPr/>
      <dgm:t>
        <a:bodyPr/>
        <a:lstStyle/>
        <a:p>
          <a:r>
            <a:rPr lang="en-US" dirty="0" smtClean="0"/>
            <a:t>Online</a:t>
          </a:r>
          <a:endParaRPr lang="en-US" dirty="0"/>
        </a:p>
      </dgm:t>
    </dgm:pt>
    <dgm:pt modelId="{6BD2731D-E82B-475E-B0D2-8852B1C42997}" type="parTrans" cxnId="{323E199D-1C03-4AFF-BC42-A109B1F80DA3}">
      <dgm:prSet/>
      <dgm:spPr/>
      <dgm:t>
        <a:bodyPr/>
        <a:lstStyle/>
        <a:p>
          <a:endParaRPr lang="en-US"/>
        </a:p>
      </dgm:t>
    </dgm:pt>
    <dgm:pt modelId="{BF2D5C61-15B2-4B3F-9883-4BD50CCF13AC}" type="sibTrans" cxnId="{323E199D-1C03-4AFF-BC42-A109B1F80DA3}">
      <dgm:prSet/>
      <dgm:spPr/>
      <dgm:t>
        <a:bodyPr/>
        <a:lstStyle/>
        <a:p>
          <a:endParaRPr lang="en-US"/>
        </a:p>
      </dgm:t>
    </dgm:pt>
    <dgm:pt modelId="{7AC06589-3192-4AFD-A7B0-42D37FADE0E1}">
      <dgm:prSet phldrT="[Text]"/>
      <dgm:spPr/>
      <dgm:t>
        <a:bodyPr/>
        <a:lstStyle/>
        <a:p>
          <a:r>
            <a:rPr lang="en-US" dirty="0" smtClean="0"/>
            <a:t>Telemarketing &amp; Nonprofit</a:t>
          </a:r>
          <a:endParaRPr lang="en-US" dirty="0"/>
        </a:p>
      </dgm:t>
    </dgm:pt>
    <dgm:pt modelId="{3933EE8E-BBE2-4FCF-BC88-35FBFA77911B}" type="parTrans" cxnId="{2F3BBD93-E515-4106-9836-C7F8C7D5085E}">
      <dgm:prSet/>
      <dgm:spPr/>
      <dgm:t>
        <a:bodyPr/>
        <a:lstStyle/>
        <a:p>
          <a:endParaRPr lang="en-US"/>
        </a:p>
      </dgm:t>
    </dgm:pt>
    <dgm:pt modelId="{3D8305D0-49A8-4423-8E38-B130D025D3F2}" type="sibTrans" cxnId="{2F3BBD93-E515-4106-9836-C7F8C7D5085E}">
      <dgm:prSet/>
      <dgm:spPr/>
      <dgm:t>
        <a:bodyPr/>
        <a:lstStyle/>
        <a:p>
          <a:endParaRPr lang="en-US"/>
        </a:p>
      </dgm:t>
    </dgm:pt>
    <dgm:pt modelId="{EDBACFE9-7B2F-4A53-A045-5EFA1A9BA864}" type="pres">
      <dgm:prSet presAssocID="{3D441FA5-4132-48FE-8FCF-B5CA08924AB5}" presName="composite" presStyleCnt="0">
        <dgm:presLayoutVars>
          <dgm:chMax val="1"/>
          <dgm:dir/>
          <dgm:resizeHandles val="exact"/>
        </dgm:presLayoutVars>
      </dgm:prSet>
      <dgm:spPr/>
      <dgm:t>
        <a:bodyPr/>
        <a:lstStyle/>
        <a:p>
          <a:endParaRPr lang="en-US"/>
        </a:p>
      </dgm:t>
    </dgm:pt>
    <dgm:pt modelId="{9290E78F-B88B-4DC8-BB34-FF6B9F2F5170}" type="pres">
      <dgm:prSet presAssocID="{3D441FA5-4132-48FE-8FCF-B5CA08924AB5}" presName="radial" presStyleCnt="0">
        <dgm:presLayoutVars>
          <dgm:animLvl val="ctr"/>
        </dgm:presLayoutVars>
      </dgm:prSet>
      <dgm:spPr/>
    </dgm:pt>
    <dgm:pt modelId="{190CA941-32AE-49BE-82E0-37775218844F}" type="pres">
      <dgm:prSet presAssocID="{8578EF66-BD79-4A39-A712-8DC3B7EC04F0}" presName="centerShape" presStyleLbl="vennNode1" presStyleIdx="0" presStyleCnt="5"/>
      <dgm:spPr/>
      <dgm:t>
        <a:bodyPr/>
        <a:lstStyle/>
        <a:p>
          <a:endParaRPr lang="en-US"/>
        </a:p>
      </dgm:t>
    </dgm:pt>
    <dgm:pt modelId="{5D4849F4-E9D7-41CA-8877-81559ECB7C0E}" type="pres">
      <dgm:prSet presAssocID="{CC0B3C34-DE71-43DF-925A-C0E96157C635}" presName="node" presStyleLbl="vennNode1" presStyleIdx="1" presStyleCnt="5">
        <dgm:presLayoutVars>
          <dgm:bulletEnabled val="1"/>
        </dgm:presLayoutVars>
      </dgm:prSet>
      <dgm:spPr/>
      <dgm:t>
        <a:bodyPr/>
        <a:lstStyle/>
        <a:p>
          <a:endParaRPr lang="en-US"/>
        </a:p>
      </dgm:t>
    </dgm:pt>
    <dgm:pt modelId="{0A992E28-1DD2-4F7C-9A9A-F23D8EDD33BA}" type="pres">
      <dgm:prSet presAssocID="{9B82E788-8085-40FB-B427-C92362A4D2D5}" presName="node" presStyleLbl="vennNode1" presStyleIdx="2" presStyleCnt="5">
        <dgm:presLayoutVars>
          <dgm:bulletEnabled val="1"/>
        </dgm:presLayoutVars>
      </dgm:prSet>
      <dgm:spPr/>
      <dgm:t>
        <a:bodyPr/>
        <a:lstStyle/>
        <a:p>
          <a:endParaRPr lang="en-US"/>
        </a:p>
      </dgm:t>
    </dgm:pt>
    <dgm:pt modelId="{700C4E91-CD68-449F-9B4F-14090B74B9C7}" type="pres">
      <dgm:prSet presAssocID="{E4B7C30F-EB0F-4C45-BD00-BAD1001A8AC0}" presName="node" presStyleLbl="vennNode1" presStyleIdx="3" presStyleCnt="5">
        <dgm:presLayoutVars>
          <dgm:bulletEnabled val="1"/>
        </dgm:presLayoutVars>
      </dgm:prSet>
      <dgm:spPr/>
      <dgm:t>
        <a:bodyPr/>
        <a:lstStyle/>
        <a:p>
          <a:endParaRPr lang="en-US"/>
        </a:p>
      </dgm:t>
    </dgm:pt>
    <dgm:pt modelId="{AF667D3A-285A-4431-9B6D-C8AC4E39CDC9}" type="pres">
      <dgm:prSet presAssocID="{7AC06589-3192-4AFD-A7B0-42D37FADE0E1}" presName="node" presStyleLbl="vennNode1" presStyleIdx="4" presStyleCnt="5">
        <dgm:presLayoutVars>
          <dgm:bulletEnabled val="1"/>
        </dgm:presLayoutVars>
      </dgm:prSet>
      <dgm:spPr/>
      <dgm:t>
        <a:bodyPr/>
        <a:lstStyle/>
        <a:p>
          <a:endParaRPr lang="en-US"/>
        </a:p>
      </dgm:t>
    </dgm:pt>
  </dgm:ptLst>
  <dgm:cxnLst>
    <dgm:cxn modelId="{9AA2A71D-B782-49CF-AAD2-4D78CA571628}" type="presOf" srcId="{E4B7C30F-EB0F-4C45-BD00-BAD1001A8AC0}" destId="{700C4E91-CD68-449F-9B4F-14090B74B9C7}" srcOrd="0" destOrd="0" presId="urn:microsoft.com/office/officeart/2005/8/layout/radial3"/>
    <dgm:cxn modelId="{2F3BBD93-E515-4106-9836-C7F8C7D5085E}" srcId="{8578EF66-BD79-4A39-A712-8DC3B7EC04F0}" destId="{7AC06589-3192-4AFD-A7B0-42D37FADE0E1}" srcOrd="3" destOrd="0" parTransId="{3933EE8E-BBE2-4FCF-BC88-35FBFA77911B}" sibTransId="{3D8305D0-49A8-4423-8E38-B130D025D3F2}"/>
    <dgm:cxn modelId="{93488C9C-8F6B-46E2-AB28-0072BDA6B882}" srcId="{3D441FA5-4132-48FE-8FCF-B5CA08924AB5}" destId="{8578EF66-BD79-4A39-A712-8DC3B7EC04F0}" srcOrd="0" destOrd="0" parTransId="{A55D4A5C-AEBE-46B9-8861-3901D2F75956}" sibTransId="{D6137CBC-C4D0-432E-B845-28E2C7F98DE5}"/>
    <dgm:cxn modelId="{EC7A45EA-19EC-4288-99CE-13C5BB6D9679}" type="presOf" srcId="{7AC06589-3192-4AFD-A7B0-42D37FADE0E1}" destId="{AF667D3A-285A-4431-9B6D-C8AC4E39CDC9}" srcOrd="0" destOrd="0" presId="urn:microsoft.com/office/officeart/2005/8/layout/radial3"/>
    <dgm:cxn modelId="{9934F7FD-3532-4BD3-937B-A4ABD1AFA242}" type="presOf" srcId="{8578EF66-BD79-4A39-A712-8DC3B7EC04F0}" destId="{190CA941-32AE-49BE-82E0-37775218844F}" srcOrd="0" destOrd="0" presId="urn:microsoft.com/office/officeart/2005/8/layout/radial3"/>
    <dgm:cxn modelId="{5E3F265D-25A3-41C6-8426-8F0416207609}" type="presOf" srcId="{3D441FA5-4132-48FE-8FCF-B5CA08924AB5}" destId="{EDBACFE9-7B2F-4A53-A045-5EFA1A9BA864}" srcOrd="0" destOrd="0" presId="urn:microsoft.com/office/officeart/2005/8/layout/radial3"/>
    <dgm:cxn modelId="{03E46A88-A7CA-4728-82BE-FDDD630085ED}" type="presOf" srcId="{CC0B3C34-DE71-43DF-925A-C0E96157C635}" destId="{5D4849F4-E9D7-41CA-8877-81559ECB7C0E}" srcOrd="0" destOrd="0" presId="urn:microsoft.com/office/officeart/2005/8/layout/radial3"/>
    <dgm:cxn modelId="{B51D7CC7-EF79-44C2-A15C-ADE8B123A509}" srcId="{8578EF66-BD79-4A39-A712-8DC3B7EC04F0}" destId="{CC0B3C34-DE71-43DF-925A-C0E96157C635}" srcOrd="0" destOrd="0" parTransId="{FE315FC6-798E-450A-9447-01257D4A45F7}" sibTransId="{F2DDDB03-D42B-4AC5-8E6C-D9D94CB9F063}"/>
    <dgm:cxn modelId="{BA42948C-57A0-435D-A04F-C0DD4F24074D}" srcId="{8578EF66-BD79-4A39-A712-8DC3B7EC04F0}" destId="{9B82E788-8085-40FB-B427-C92362A4D2D5}" srcOrd="1" destOrd="0" parTransId="{CF05CFEE-F274-4AD1-820B-4972FB4EF37A}" sibTransId="{1CB9FCA6-2646-4442-8793-76D997903839}"/>
    <dgm:cxn modelId="{1D358166-058F-4B7F-84A4-08ED4C33366A}" type="presOf" srcId="{9B82E788-8085-40FB-B427-C92362A4D2D5}" destId="{0A992E28-1DD2-4F7C-9A9A-F23D8EDD33BA}" srcOrd="0" destOrd="0" presId="urn:microsoft.com/office/officeart/2005/8/layout/radial3"/>
    <dgm:cxn modelId="{323E199D-1C03-4AFF-BC42-A109B1F80DA3}" srcId="{8578EF66-BD79-4A39-A712-8DC3B7EC04F0}" destId="{E4B7C30F-EB0F-4C45-BD00-BAD1001A8AC0}" srcOrd="2" destOrd="0" parTransId="{6BD2731D-E82B-475E-B0D2-8852B1C42997}" sibTransId="{BF2D5C61-15B2-4B3F-9883-4BD50CCF13AC}"/>
    <dgm:cxn modelId="{55A66674-1115-44B2-8EAD-39151F9A0EB0}" type="presParOf" srcId="{EDBACFE9-7B2F-4A53-A045-5EFA1A9BA864}" destId="{9290E78F-B88B-4DC8-BB34-FF6B9F2F5170}" srcOrd="0" destOrd="0" presId="urn:microsoft.com/office/officeart/2005/8/layout/radial3"/>
    <dgm:cxn modelId="{0CEC954F-1EB4-4E0C-8029-8F43A76181A6}" type="presParOf" srcId="{9290E78F-B88B-4DC8-BB34-FF6B9F2F5170}" destId="{190CA941-32AE-49BE-82E0-37775218844F}" srcOrd="0" destOrd="0" presId="urn:microsoft.com/office/officeart/2005/8/layout/radial3"/>
    <dgm:cxn modelId="{9416EFD3-FFF2-47E8-AC5C-48D657BC4E83}" type="presParOf" srcId="{9290E78F-B88B-4DC8-BB34-FF6B9F2F5170}" destId="{5D4849F4-E9D7-41CA-8877-81559ECB7C0E}" srcOrd="1" destOrd="0" presId="urn:microsoft.com/office/officeart/2005/8/layout/radial3"/>
    <dgm:cxn modelId="{F481E48D-3ED9-45B6-9FEC-A7EE53B64B0D}" type="presParOf" srcId="{9290E78F-B88B-4DC8-BB34-FF6B9F2F5170}" destId="{0A992E28-1DD2-4F7C-9A9A-F23D8EDD33BA}" srcOrd="2" destOrd="0" presId="urn:microsoft.com/office/officeart/2005/8/layout/radial3"/>
    <dgm:cxn modelId="{EDCCCD31-420B-4B20-9AD8-007930EA7708}" type="presParOf" srcId="{9290E78F-B88B-4DC8-BB34-FF6B9F2F5170}" destId="{700C4E91-CD68-449F-9B4F-14090B74B9C7}" srcOrd="3" destOrd="0" presId="urn:microsoft.com/office/officeart/2005/8/layout/radial3"/>
    <dgm:cxn modelId="{C6DED8C8-94B1-4664-A8F7-68E372BB7D35}" type="presParOf" srcId="{9290E78F-B88B-4DC8-BB34-FF6B9F2F5170}" destId="{AF667D3A-285A-4431-9B6D-C8AC4E39CDC9}"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CA941-32AE-49BE-82E0-37775218844F}">
      <dsp:nvSpPr>
        <dsp:cNvPr id="0" name=""/>
        <dsp:cNvSpPr/>
      </dsp:nvSpPr>
      <dsp:spPr>
        <a:xfrm>
          <a:off x="1920875" y="904875"/>
          <a:ext cx="2254249" cy="2254249"/>
        </a:xfrm>
        <a:prstGeom prst="ellipse">
          <a:avLst/>
        </a:prstGeom>
        <a:solidFill>
          <a:schemeClr val="lt1">
            <a:alpha val="50000"/>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Types of Position</a:t>
          </a:r>
          <a:endParaRPr lang="en-US" sz="3200" kern="1200" dirty="0"/>
        </a:p>
      </dsp:txBody>
      <dsp:txXfrm>
        <a:off x="2251002" y="1235002"/>
        <a:ext cx="1593995" cy="1593995"/>
      </dsp:txXfrm>
    </dsp:sp>
    <dsp:sp modelId="{5D4849F4-E9D7-41CA-8877-81559ECB7C0E}">
      <dsp:nvSpPr>
        <dsp:cNvPr id="0" name=""/>
        <dsp:cNvSpPr/>
      </dsp:nvSpPr>
      <dsp:spPr>
        <a:xfrm>
          <a:off x="2484437" y="402"/>
          <a:ext cx="1127124" cy="1127124"/>
        </a:xfrm>
        <a:prstGeom prst="ellipse">
          <a:avLst/>
        </a:prstGeom>
        <a:solidFill>
          <a:schemeClr val="lt1">
            <a:alpha val="50000"/>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Retail</a:t>
          </a:r>
          <a:endParaRPr lang="en-US" sz="800" kern="1200" dirty="0"/>
        </a:p>
      </dsp:txBody>
      <dsp:txXfrm>
        <a:off x="2649500" y="165465"/>
        <a:ext cx="796998" cy="796998"/>
      </dsp:txXfrm>
    </dsp:sp>
    <dsp:sp modelId="{0A992E28-1DD2-4F7C-9A9A-F23D8EDD33BA}">
      <dsp:nvSpPr>
        <dsp:cNvPr id="0" name=""/>
        <dsp:cNvSpPr/>
      </dsp:nvSpPr>
      <dsp:spPr>
        <a:xfrm>
          <a:off x="3952472" y="1468437"/>
          <a:ext cx="1127124" cy="1127124"/>
        </a:xfrm>
        <a:prstGeom prst="ellipse">
          <a:avLst/>
        </a:prstGeom>
        <a:solidFill>
          <a:schemeClr val="lt1">
            <a:alpha val="50000"/>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Industrial &amp; Service</a:t>
          </a:r>
          <a:endParaRPr lang="en-US" sz="800" kern="1200" dirty="0"/>
        </a:p>
      </dsp:txBody>
      <dsp:txXfrm>
        <a:off x="4117535" y="1633500"/>
        <a:ext cx="796998" cy="796998"/>
      </dsp:txXfrm>
    </dsp:sp>
    <dsp:sp modelId="{700C4E91-CD68-449F-9B4F-14090B74B9C7}">
      <dsp:nvSpPr>
        <dsp:cNvPr id="0" name=""/>
        <dsp:cNvSpPr/>
      </dsp:nvSpPr>
      <dsp:spPr>
        <a:xfrm>
          <a:off x="2484437" y="2936472"/>
          <a:ext cx="1127124" cy="1127124"/>
        </a:xfrm>
        <a:prstGeom prst="ellipse">
          <a:avLst/>
        </a:prstGeom>
        <a:solidFill>
          <a:schemeClr val="lt1">
            <a:alpha val="50000"/>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Online</a:t>
          </a:r>
          <a:endParaRPr lang="en-US" sz="800" kern="1200" dirty="0"/>
        </a:p>
      </dsp:txBody>
      <dsp:txXfrm>
        <a:off x="2649500" y="3101535"/>
        <a:ext cx="796998" cy="796998"/>
      </dsp:txXfrm>
    </dsp:sp>
    <dsp:sp modelId="{AF667D3A-285A-4431-9B6D-C8AC4E39CDC9}">
      <dsp:nvSpPr>
        <dsp:cNvPr id="0" name=""/>
        <dsp:cNvSpPr/>
      </dsp:nvSpPr>
      <dsp:spPr>
        <a:xfrm>
          <a:off x="1016402" y="1468437"/>
          <a:ext cx="1127124" cy="1127124"/>
        </a:xfrm>
        <a:prstGeom prst="ellipse">
          <a:avLst/>
        </a:prstGeom>
        <a:solidFill>
          <a:schemeClr val="lt1">
            <a:alpha val="50000"/>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Telemarketing &amp; Nonprofit</a:t>
          </a:r>
          <a:endParaRPr lang="en-US" sz="800" kern="1200" dirty="0"/>
        </a:p>
      </dsp:txBody>
      <dsp:txXfrm>
        <a:off x="1181465" y="1633500"/>
        <a:ext cx="796998" cy="796998"/>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3B173-F636-4374-951C-6DEA5D982D81}" type="datetimeFigureOut">
              <a:rPr lang="en-US" smtClean="0"/>
              <a:t>2/16/2017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65B1E-6AE9-4964-A372-B4CEC9EC28E2}" type="slidenum">
              <a:rPr lang="en-US" smtClean="0"/>
              <a:t>‹#›</a:t>
            </a:fld>
            <a:endParaRPr lang="en-US"/>
          </a:p>
        </p:txBody>
      </p:sp>
    </p:spTree>
    <p:extLst>
      <p:ext uri="{BB962C8B-B14F-4D97-AF65-F5344CB8AC3E}">
        <p14:creationId xmlns:p14="http://schemas.microsoft.com/office/powerpoint/2010/main" val="344606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Customers visits</a:t>
            </a:r>
            <a:r>
              <a:rPr lang="en-US" baseline="0" dirty="0" smtClean="0"/>
              <a:t> the company website and requests product information</a:t>
            </a:r>
          </a:p>
          <a:p>
            <a:endParaRPr lang="en-US" baseline="0" dirty="0" smtClean="0"/>
          </a:p>
          <a:p>
            <a:r>
              <a:rPr lang="en-US" baseline="0" dirty="0" smtClean="0"/>
              <a:t>Customers service gets the request handles it and forwards to the sales department for follow up</a:t>
            </a:r>
          </a:p>
          <a:p>
            <a:endParaRPr lang="en-US" baseline="0" dirty="0" smtClean="0"/>
          </a:p>
          <a:p>
            <a:r>
              <a:rPr lang="en-US" baseline="0" dirty="0" smtClean="0"/>
              <a:t>Information obtained is used by the sales staff to be better prepared to solve the customers problem </a:t>
            </a:r>
            <a:endParaRPr lang="en-US" dirty="0"/>
          </a:p>
        </p:txBody>
      </p:sp>
      <p:sp>
        <p:nvSpPr>
          <p:cNvPr id="4" name="Slide Number Placeholder 3"/>
          <p:cNvSpPr>
            <a:spLocks noGrp="1"/>
          </p:cNvSpPr>
          <p:nvPr>
            <p:ph type="sldNum" sz="quarter" idx="10"/>
          </p:nvPr>
        </p:nvSpPr>
        <p:spPr/>
        <p:txBody>
          <a:bodyPr/>
          <a:lstStyle/>
          <a:p>
            <a:fld id="{1AE65B1E-6AE9-4964-A372-B4CEC9EC28E2}" type="slidenum">
              <a:rPr lang="en-US" smtClean="0"/>
              <a:t>3</a:t>
            </a:fld>
            <a:endParaRPr lang="en-US"/>
          </a:p>
        </p:txBody>
      </p:sp>
    </p:spTree>
    <p:extLst>
      <p:ext uri="{BB962C8B-B14F-4D97-AF65-F5344CB8AC3E}">
        <p14:creationId xmlns:p14="http://schemas.microsoft.com/office/powerpoint/2010/main" val="228749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65B1E-6AE9-4964-A372-B4CEC9EC28E2}" type="slidenum">
              <a:rPr lang="en-US" smtClean="0"/>
              <a:t>7</a:t>
            </a:fld>
            <a:endParaRPr lang="en-US"/>
          </a:p>
        </p:txBody>
      </p:sp>
    </p:spTree>
    <p:extLst>
      <p:ext uri="{BB962C8B-B14F-4D97-AF65-F5344CB8AC3E}">
        <p14:creationId xmlns:p14="http://schemas.microsoft.com/office/powerpoint/2010/main" val="5543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Approach the customer – greeting the customer face to face</a:t>
            </a:r>
          </a:p>
          <a:p>
            <a:r>
              <a:rPr lang="en-US" dirty="0" smtClean="0"/>
              <a:t>Determine</a:t>
            </a:r>
            <a:r>
              <a:rPr lang="en-US" baseline="0" dirty="0" smtClean="0"/>
              <a:t> needs – learning what the customer is looking for in order to decide what product to show and which product features to present first in the next step of the sale</a:t>
            </a:r>
          </a:p>
          <a:p>
            <a:r>
              <a:rPr lang="en-US" baseline="0" dirty="0" smtClean="0"/>
              <a:t>Present the product – educating the customer ab out the products features and benefits, as well as it advantage over the competition</a:t>
            </a:r>
          </a:p>
          <a:p>
            <a:r>
              <a:rPr lang="en-US" baseline="0" dirty="0" smtClean="0"/>
              <a:t>Overcome objections – learning why the customer is reluctant to buy, providing information to remove that uncertainty and helping the customer to make a satisfying buying decision</a:t>
            </a:r>
          </a:p>
          <a:p>
            <a:r>
              <a:rPr lang="en-US" baseline="0" dirty="0" smtClean="0"/>
              <a:t>Close the Sale – getting the customers positive agreement to buy</a:t>
            </a:r>
          </a:p>
          <a:p>
            <a:r>
              <a:rPr lang="en-US" baseline="0" dirty="0" smtClean="0"/>
              <a:t>Perform suggestion selling – suggesting additional merchandise or services that </a:t>
            </a:r>
            <a:r>
              <a:rPr lang="en-US" baseline="0" dirty="0" err="1" smtClean="0"/>
              <a:t>wll</a:t>
            </a:r>
            <a:r>
              <a:rPr lang="en-US" baseline="0" dirty="0" smtClean="0"/>
              <a:t> save your customer money or help your customer better enjoy the original purchase</a:t>
            </a:r>
          </a:p>
          <a:p>
            <a:r>
              <a:rPr lang="en-US" baseline="0" dirty="0" smtClean="0"/>
              <a:t>Build Relationships – follow up by creating a means of maintaining contact with the customer after the sale is compete</a:t>
            </a:r>
            <a:endParaRPr lang="en-US" dirty="0"/>
          </a:p>
        </p:txBody>
      </p:sp>
      <p:sp>
        <p:nvSpPr>
          <p:cNvPr id="4" name="Slide Number Placeholder 3"/>
          <p:cNvSpPr>
            <a:spLocks noGrp="1"/>
          </p:cNvSpPr>
          <p:nvPr>
            <p:ph type="sldNum" sz="quarter" idx="10"/>
          </p:nvPr>
        </p:nvSpPr>
        <p:spPr/>
        <p:txBody>
          <a:bodyPr/>
          <a:lstStyle/>
          <a:p>
            <a:fld id="{1AE65B1E-6AE9-4964-A372-B4CEC9EC28E2}" type="slidenum">
              <a:rPr lang="en-US" smtClean="0"/>
              <a:t>13</a:t>
            </a:fld>
            <a:endParaRPr lang="en-US"/>
          </a:p>
        </p:txBody>
      </p:sp>
    </p:spTree>
    <p:extLst>
      <p:ext uri="{BB962C8B-B14F-4D97-AF65-F5344CB8AC3E}">
        <p14:creationId xmlns:p14="http://schemas.microsoft.com/office/powerpoint/2010/main" val="289047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2"/>
          <p:cNvSpPr>
            <a:spLocks noGrp="1"/>
          </p:cNvSpPr>
          <p:nvPr>
            <p:ph idx="1"/>
          </p:nvPr>
        </p:nvSpPr>
        <p:spPr>
          <a:xfrm>
            <a:off x="77604" y="1371600"/>
            <a:ext cx="8915400" cy="5391397"/>
          </a:xfrm>
          <a:prstGeom prst="rect">
            <a:avLst/>
          </a:prstGeom>
        </p:spPr>
        <p:style>
          <a:lnRef idx="2">
            <a:schemeClr val="accent4"/>
          </a:lnRef>
          <a:fillRef idx="1">
            <a:schemeClr val="lt1"/>
          </a:fillRef>
          <a:effectRef idx="0">
            <a:schemeClr val="accent4"/>
          </a:effectRef>
          <a:fontRef idx="none"/>
        </p:style>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1216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userDrawn="1"/>
        </p:nvSpPr>
        <p:spPr>
          <a:xfrm>
            <a:off x="-137817" y="-152400"/>
            <a:ext cx="1247931" cy="1905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7604" y="1371600"/>
            <a:ext cx="8915400" cy="5391397"/>
          </a:xfrm>
          <a:prstGeom prst="rect">
            <a:avLst/>
          </a:prstGeom>
        </p:spPr>
        <p:style>
          <a:lnRef idx="2">
            <a:schemeClr val="accent4"/>
          </a:lnRef>
          <a:fillRef idx="1">
            <a:schemeClr val="lt1"/>
          </a:fillRef>
          <a:effectRef idx="0">
            <a:schemeClr val="accent4"/>
          </a:effectRef>
          <a:fontRef idx="none"/>
        </p:style>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entagon 8"/>
          <p:cNvSpPr/>
          <p:nvPr userDrawn="1"/>
        </p:nvSpPr>
        <p:spPr>
          <a:xfrm>
            <a:off x="729114" y="562521"/>
            <a:ext cx="1678506" cy="809079"/>
          </a:xfrm>
          <a:prstGeom prst="homePlat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12</a:t>
            </a:r>
            <a:endParaRPr lang="en-US" sz="4800" b="1" dirty="0"/>
          </a:p>
        </p:txBody>
      </p:sp>
      <p:sp>
        <p:nvSpPr>
          <p:cNvPr id="7" name="Rectangle 6"/>
          <p:cNvSpPr/>
          <p:nvPr userDrawn="1"/>
        </p:nvSpPr>
        <p:spPr>
          <a:xfrm>
            <a:off x="-255410" y="-510268"/>
            <a:ext cx="2198566" cy="1477328"/>
          </a:xfrm>
          <a:prstGeom prst="rect">
            <a:avLst/>
          </a:prstGeom>
          <a:noFill/>
        </p:spPr>
        <p:txBody>
          <a:bodyPr wrap="square" lIns="91440" tIns="45720" rIns="91440" bIns="45720">
            <a:spAutoFit/>
          </a:bodyPr>
          <a:lstStyle/>
          <a:p>
            <a:pPr algn="ctr"/>
            <a:r>
              <a:rPr lang="en-US" sz="9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a:t>
            </a:r>
            <a:r>
              <a:rPr lang="en-US" sz="9000" b="1" cap="none" spc="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endParaRPr lang="en-US" sz="9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8" name="Title 1"/>
          <p:cNvSpPr txBox="1">
            <a:spLocks/>
          </p:cNvSpPr>
          <p:nvPr userDrawn="1"/>
        </p:nvSpPr>
        <p:spPr>
          <a:xfrm>
            <a:off x="2400454" y="599271"/>
            <a:ext cx="6722603" cy="685800"/>
          </a:xfrm>
          <a:prstGeom prst="rect">
            <a:avLst/>
          </a:prstGeom>
        </p:spPr>
        <p:txBody>
          <a:bodyPr/>
          <a:lstStyle>
            <a:lvl1pPr algn="l" defTabSz="914400" rtl="0" eaLnBrk="1" latinLnBrk="0" hangingPunct="1">
              <a:spcBef>
                <a:spcPct val="0"/>
              </a:spcBef>
              <a:buNone/>
              <a:defRPr sz="3600" b="1" kern="1200">
                <a:solidFill>
                  <a:srgbClr val="5384CD"/>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Selling Overview</a:t>
            </a: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Lst>
  <p:timing>
    <p:tnLst>
      <p:par>
        <p:cTn id="1" dur="indefinite" restart="never" nodeType="tmRoot"/>
      </p:par>
    </p:tnLst>
  </p:timing>
  <p:txStyles>
    <p:titleStyle>
      <a:lvl1pPr algn="l" defTabSz="914400" rtl="0" eaLnBrk="1" latinLnBrk="0" hangingPunct="1">
        <a:spcBef>
          <a:spcPct val="0"/>
        </a:spcBef>
        <a:buNone/>
        <a:defRPr sz="3600" b="1" kern="1200">
          <a:solidFill>
            <a:srgbClr val="5384CD"/>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b="1" kern="1200">
          <a:solidFill>
            <a:schemeClr val="accent6"/>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b="1"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b="1"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b="1"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b="1"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Objectives</a:t>
            </a:r>
          </a:p>
          <a:p>
            <a:pPr lvl="1"/>
            <a:r>
              <a:rPr lang="en-US" dirty="0" smtClean="0"/>
              <a:t>Explain the purpose and goal of the selling function</a:t>
            </a:r>
          </a:p>
          <a:p>
            <a:pPr lvl="1"/>
            <a:r>
              <a:rPr lang="en-US" dirty="0" smtClean="0"/>
              <a:t>Discuss how selling is related to the marketing</a:t>
            </a:r>
            <a:r>
              <a:rPr lang="en-US" baseline="0" dirty="0" smtClean="0"/>
              <a:t> concept</a:t>
            </a:r>
          </a:p>
          <a:p>
            <a:pPr lvl="1"/>
            <a:r>
              <a:rPr lang="en-US" baseline="0" dirty="0" smtClean="0"/>
              <a:t>Discuss Customer Relationship Management (CMR)</a:t>
            </a:r>
          </a:p>
          <a:p>
            <a:pPr lvl="1"/>
            <a:r>
              <a:rPr lang="en-US" baseline="0" dirty="0" smtClean="0"/>
              <a:t>Analyze sales trends and technology</a:t>
            </a:r>
          </a:p>
          <a:p>
            <a:pPr lvl="1"/>
            <a:r>
              <a:rPr lang="en-US" baseline="0" dirty="0" smtClean="0"/>
              <a:t>Summarize sales management responsibilities</a:t>
            </a:r>
          </a:p>
          <a:p>
            <a:pPr lvl="1"/>
            <a:r>
              <a:rPr lang="en-US" baseline="0" dirty="0" smtClean="0"/>
              <a:t>Explain legal and ethical sales issues</a:t>
            </a:r>
          </a:p>
          <a:p>
            <a:pPr lvl="1"/>
            <a:r>
              <a:rPr lang="en-US" baseline="0" dirty="0" smtClean="0"/>
              <a:t>Define personal selling</a:t>
            </a:r>
          </a:p>
          <a:p>
            <a:pPr lvl="1"/>
            <a:r>
              <a:rPr lang="en-US" baseline="0" dirty="0" smtClean="0"/>
              <a:t>Identify sales positions</a:t>
            </a:r>
          </a:p>
          <a:p>
            <a:pPr lvl="1"/>
            <a:r>
              <a:rPr lang="en-US" baseline="0" dirty="0" smtClean="0"/>
              <a:t>List the steps in the sales process</a:t>
            </a:r>
          </a:p>
          <a:p>
            <a:pPr lvl="1"/>
            <a:r>
              <a:rPr lang="en-US" baseline="0" dirty="0" smtClean="0"/>
              <a:t>Analyze how customers make buying decisions</a:t>
            </a:r>
          </a:p>
          <a:p>
            <a:pPr lvl="1"/>
            <a:r>
              <a:rPr lang="en-US" baseline="0" dirty="0" smtClean="0"/>
              <a:t>Evaluate selling as a career option</a:t>
            </a:r>
          </a:p>
        </p:txBody>
      </p:sp>
    </p:spTree>
    <p:extLst>
      <p:ext uri="{BB962C8B-B14F-4D97-AF65-F5344CB8AC3E}">
        <p14:creationId xmlns:p14="http://schemas.microsoft.com/office/powerpoint/2010/main" val="3227935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baseline="0" dirty="0" smtClean="0"/>
              <a:t>Sales Pressure</a:t>
            </a:r>
          </a:p>
          <a:p>
            <a:pPr lvl="1"/>
            <a:r>
              <a:rPr lang="en-US" baseline="0" dirty="0" smtClean="0"/>
              <a:t>Sales Contracts</a:t>
            </a:r>
          </a:p>
          <a:p>
            <a:pPr lvl="1"/>
            <a:r>
              <a:rPr lang="en-US" baseline="0" dirty="0" smtClean="0"/>
              <a:t>Sales Regulations</a:t>
            </a:r>
            <a:endParaRPr lang="en-US" dirty="0"/>
          </a:p>
        </p:txBody>
      </p:sp>
    </p:spTree>
    <p:extLst>
      <p:ext uri="{BB962C8B-B14F-4D97-AF65-F5344CB8AC3E}">
        <p14:creationId xmlns:p14="http://schemas.microsoft.com/office/powerpoint/2010/main" val="3977565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SECTION 12.2 – Sales</a:t>
            </a:r>
            <a:r>
              <a:rPr lang="en-US" baseline="0" dirty="0" smtClean="0"/>
              <a:t> Career</a:t>
            </a:r>
            <a:endParaRPr lang="en-US" dirty="0"/>
          </a:p>
        </p:txBody>
      </p:sp>
      <p:sp>
        <p:nvSpPr>
          <p:cNvPr id="3" name="TextBox 2"/>
          <p:cNvSpPr txBox="1"/>
          <p:nvPr/>
        </p:nvSpPr>
        <p:spPr>
          <a:xfrm>
            <a:off x="609600" y="3886200"/>
            <a:ext cx="7924800" cy="1754326"/>
          </a:xfrm>
          <a:prstGeom prst="rect">
            <a:avLst/>
          </a:prstGeom>
          <a:noFill/>
        </p:spPr>
        <p:txBody>
          <a:bodyPr wrap="square" rtlCol="0">
            <a:spAutoFit/>
          </a:bodyPr>
          <a:lstStyle/>
          <a:p>
            <a:r>
              <a:rPr lang="en-US" sz="3600" b="1" dirty="0" smtClean="0"/>
              <a:t>“Personal selling involves </a:t>
            </a:r>
            <a:r>
              <a:rPr lang="en-US" sz="3600" b="1" dirty="0" smtClean="0">
                <a:solidFill>
                  <a:srgbClr val="FF0000"/>
                </a:solidFill>
              </a:rPr>
              <a:t>two-way communication </a:t>
            </a:r>
            <a:r>
              <a:rPr lang="en-US" sz="3600" b="1" dirty="0" smtClean="0"/>
              <a:t>between the </a:t>
            </a:r>
            <a:r>
              <a:rPr lang="en-US" sz="3600" b="1" dirty="0" smtClean="0">
                <a:solidFill>
                  <a:srgbClr val="FF0000"/>
                </a:solidFill>
              </a:rPr>
              <a:t>buyer and seller</a:t>
            </a:r>
            <a:r>
              <a:rPr lang="en-US" sz="3600" b="1" dirty="0" smtClean="0"/>
              <a:t>.”</a:t>
            </a:r>
            <a:endParaRPr lang="en-US" sz="3600" b="1" dirty="0"/>
          </a:p>
        </p:txBody>
      </p:sp>
    </p:spTree>
    <p:extLst>
      <p:ext uri="{BB962C8B-B14F-4D97-AF65-F5344CB8AC3E}">
        <p14:creationId xmlns:p14="http://schemas.microsoft.com/office/powerpoint/2010/main" val="346932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Personal Selling</a:t>
            </a:r>
          </a:p>
          <a:p>
            <a:endParaRPr lang="en-US" dirty="0" smtClean="0"/>
          </a:p>
          <a:p>
            <a:pPr lvl="1"/>
            <a:r>
              <a:rPr lang="en-US" dirty="0" smtClean="0"/>
              <a:t>Types of Sales Positions</a:t>
            </a:r>
          </a:p>
          <a:p>
            <a:pPr lvl="1"/>
            <a:endParaRPr lang="en-US" dirty="0" smtClean="0"/>
          </a:p>
          <a:p>
            <a:pPr lvl="2"/>
            <a:r>
              <a:rPr lang="en-US" dirty="0" smtClean="0"/>
              <a:t>Retail Business</a:t>
            </a:r>
          </a:p>
          <a:p>
            <a:pPr lvl="2"/>
            <a:endParaRPr lang="en-US" dirty="0" smtClean="0"/>
          </a:p>
          <a:p>
            <a:pPr lvl="2"/>
            <a:r>
              <a:rPr lang="en-US" dirty="0" smtClean="0"/>
              <a:t>Industrial</a:t>
            </a:r>
            <a:r>
              <a:rPr lang="en-US" baseline="0" dirty="0" smtClean="0"/>
              <a:t> and service Business</a:t>
            </a:r>
          </a:p>
          <a:p>
            <a:pPr lvl="2"/>
            <a:endParaRPr lang="en-US" baseline="0" dirty="0" smtClean="0"/>
          </a:p>
          <a:p>
            <a:pPr lvl="2"/>
            <a:r>
              <a:rPr lang="en-US" baseline="0" dirty="0" smtClean="0"/>
              <a:t>Telemarketing and nonprofit</a:t>
            </a:r>
          </a:p>
          <a:p>
            <a:pPr lvl="2"/>
            <a:endParaRPr lang="en-US" baseline="0" dirty="0" smtClean="0"/>
          </a:p>
          <a:p>
            <a:pPr lvl="2"/>
            <a:r>
              <a:rPr lang="en-US" baseline="0" dirty="0" smtClean="0"/>
              <a:t>Internet websites and sales</a:t>
            </a:r>
            <a:endParaRPr lang="en-US" dirty="0"/>
          </a:p>
        </p:txBody>
      </p:sp>
      <p:graphicFrame>
        <p:nvGraphicFramePr>
          <p:cNvPr id="3" name="Diagram 2"/>
          <p:cNvGraphicFramePr/>
          <p:nvPr>
            <p:extLst>
              <p:ext uri="{D42A27DB-BD31-4B8C-83A1-F6EECF244321}">
                <p14:modId xmlns:p14="http://schemas.microsoft.com/office/powerpoint/2010/main" val="1353720142"/>
              </p:ext>
            </p:extLst>
          </p:nvPr>
        </p:nvGraphicFramePr>
        <p:xfrm>
          <a:off x="3352800" y="1371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909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Step of a Sale</a:t>
            </a:r>
            <a:endParaRPr lang="en-US" dirty="0"/>
          </a:p>
        </p:txBody>
      </p:sp>
      <p:pic>
        <p:nvPicPr>
          <p:cNvPr id="3" name="Picture 2"/>
          <p:cNvPicPr>
            <a:picLocks noChangeAspect="1"/>
          </p:cNvPicPr>
          <p:nvPr/>
        </p:nvPicPr>
        <p:blipFill>
          <a:blip r:embed="rId3"/>
          <a:stretch>
            <a:fillRect/>
          </a:stretch>
        </p:blipFill>
        <p:spPr>
          <a:xfrm>
            <a:off x="762000" y="1981200"/>
            <a:ext cx="6972300" cy="3629025"/>
          </a:xfrm>
          <a:prstGeom prst="rect">
            <a:avLst/>
          </a:prstGeom>
        </p:spPr>
      </p:pic>
    </p:spTree>
    <p:extLst>
      <p:ext uri="{BB962C8B-B14F-4D97-AF65-F5344CB8AC3E}">
        <p14:creationId xmlns:p14="http://schemas.microsoft.com/office/powerpoint/2010/main" val="1763379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Customer</a:t>
            </a:r>
            <a:r>
              <a:rPr lang="en-US" baseline="0" dirty="0" smtClean="0"/>
              <a:t> Decision Making</a:t>
            </a:r>
          </a:p>
          <a:p>
            <a:pPr lvl="1"/>
            <a:endParaRPr lang="en-US" baseline="0" dirty="0" smtClean="0"/>
          </a:p>
          <a:p>
            <a:pPr lvl="1"/>
            <a:endParaRPr lang="en-US" baseline="0" dirty="0" smtClean="0"/>
          </a:p>
          <a:p>
            <a:pPr lvl="2"/>
            <a:r>
              <a:rPr lang="en-US" dirty="0" smtClean="0"/>
              <a:t>Extensive</a:t>
            </a:r>
            <a:r>
              <a:rPr lang="en-US" baseline="0" dirty="0" smtClean="0"/>
              <a:t> Decision Making</a:t>
            </a:r>
          </a:p>
          <a:p>
            <a:pPr lvl="2"/>
            <a:endParaRPr lang="en-US" baseline="0" dirty="0" smtClean="0"/>
          </a:p>
          <a:p>
            <a:pPr lvl="2"/>
            <a:r>
              <a:rPr lang="en-US" baseline="0" dirty="0" smtClean="0"/>
              <a:t>Limited Decision Making</a:t>
            </a:r>
          </a:p>
          <a:p>
            <a:pPr lvl="2"/>
            <a:endParaRPr lang="en-US" baseline="0" dirty="0" smtClean="0"/>
          </a:p>
          <a:p>
            <a:pPr lvl="2"/>
            <a:r>
              <a:rPr lang="en-US" baseline="0" dirty="0" smtClean="0"/>
              <a:t>Routine Decision Making</a:t>
            </a:r>
            <a:endParaRPr lang="en-US" dirty="0"/>
          </a:p>
        </p:txBody>
      </p:sp>
    </p:spTree>
    <p:extLst>
      <p:ext uri="{BB962C8B-B14F-4D97-AF65-F5344CB8AC3E}">
        <p14:creationId xmlns:p14="http://schemas.microsoft.com/office/powerpoint/2010/main" val="1916254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Career In Sales</a:t>
            </a:r>
          </a:p>
          <a:p>
            <a:pPr lvl="1"/>
            <a:r>
              <a:rPr lang="en-US" dirty="0" smtClean="0"/>
              <a:t>Sales Career</a:t>
            </a:r>
            <a:r>
              <a:rPr lang="en-US" baseline="0" dirty="0" smtClean="0"/>
              <a:t> Benefits</a:t>
            </a:r>
          </a:p>
          <a:p>
            <a:pPr lvl="1"/>
            <a:endParaRPr lang="en-US" baseline="0" dirty="0" smtClean="0"/>
          </a:p>
          <a:p>
            <a:pPr lvl="1"/>
            <a:r>
              <a:rPr lang="en-US" baseline="0" dirty="0" smtClean="0"/>
              <a:t>Characteristics of Successful Sales </a:t>
            </a:r>
            <a:r>
              <a:rPr lang="en-US" baseline="0" dirty="0" smtClean="0"/>
              <a:t>People</a:t>
            </a:r>
          </a:p>
          <a:p>
            <a:pPr lvl="2"/>
            <a:r>
              <a:rPr lang="en-US" dirty="0" smtClean="0"/>
              <a:t>Honest</a:t>
            </a:r>
          </a:p>
          <a:p>
            <a:pPr lvl="2"/>
            <a:r>
              <a:rPr lang="en-US" baseline="0" dirty="0" smtClean="0"/>
              <a:t>Good Interpersonal Skills</a:t>
            </a:r>
          </a:p>
          <a:p>
            <a:pPr lvl="2"/>
            <a:r>
              <a:rPr lang="en-US" smtClean="0"/>
              <a:t>Problem Solving Skills</a:t>
            </a:r>
            <a:endParaRPr lang="en-US" baseline="0" dirty="0" smtClean="0"/>
          </a:p>
          <a:p>
            <a:pPr lvl="1"/>
            <a:endParaRPr lang="en-US" dirty="0"/>
          </a:p>
        </p:txBody>
      </p:sp>
    </p:spTree>
    <p:extLst>
      <p:ext uri="{BB962C8B-B14F-4D97-AF65-F5344CB8AC3E}">
        <p14:creationId xmlns:p14="http://schemas.microsoft.com/office/powerpoint/2010/main" val="333170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SECTION 12.1 – The Sales Function</a:t>
            </a:r>
          </a:p>
          <a:p>
            <a:endParaRPr lang="en-US" dirty="0" smtClean="0"/>
          </a:p>
          <a:p>
            <a:pPr lvl="1"/>
            <a:r>
              <a:rPr lang="en-US" dirty="0" smtClean="0"/>
              <a:t>The Main Idea</a:t>
            </a:r>
          </a:p>
          <a:p>
            <a:pPr lvl="2"/>
            <a:r>
              <a:rPr lang="en-US" dirty="0" smtClean="0"/>
              <a:t>The marketing</a:t>
            </a:r>
            <a:r>
              <a:rPr lang="en-US" baseline="0" dirty="0" smtClean="0"/>
              <a:t> concept comes alive in the sales function with the help of emerging trends and technology. Customer Relationship Management (CRM) and sales management efforts help to achieve the purpose and goal of selling</a:t>
            </a:r>
          </a:p>
          <a:p>
            <a:pPr marL="685800" lvl="2" indent="0">
              <a:buNone/>
            </a:pPr>
            <a:endParaRPr lang="en-US" dirty="0"/>
          </a:p>
        </p:txBody>
      </p:sp>
      <p:sp>
        <p:nvSpPr>
          <p:cNvPr id="3" name="TextBox 2"/>
          <p:cNvSpPr txBox="1"/>
          <p:nvPr/>
        </p:nvSpPr>
        <p:spPr>
          <a:xfrm>
            <a:off x="572904" y="4572000"/>
            <a:ext cx="7924800" cy="1200329"/>
          </a:xfrm>
          <a:prstGeom prst="rect">
            <a:avLst/>
          </a:prstGeom>
          <a:noFill/>
        </p:spPr>
        <p:txBody>
          <a:bodyPr wrap="square" rtlCol="0">
            <a:spAutoFit/>
          </a:bodyPr>
          <a:lstStyle/>
          <a:p>
            <a:r>
              <a:rPr lang="en-US" sz="3600" b="1" dirty="0" smtClean="0"/>
              <a:t>“No company can </a:t>
            </a:r>
            <a:r>
              <a:rPr lang="en-US" sz="3600" b="1" dirty="0" smtClean="0">
                <a:solidFill>
                  <a:srgbClr val="FF0000"/>
                </a:solidFill>
              </a:rPr>
              <a:t>stay in business </a:t>
            </a:r>
            <a:r>
              <a:rPr lang="en-US" sz="3600" b="1" dirty="0" smtClean="0"/>
              <a:t>if its products do not sell.”</a:t>
            </a:r>
            <a:endParaRPr lang="en-US" sz="3600" b="1" dirty="0"/>
          </a:p>
        </p:txBody>
      </p:sp>
    </p:spTree>
    <p:extLst>
      <p:ext uri="{BB962C8B-B14F-4D97-AF65-F5344CB8AC3E}">
        <p14:creationId xmlns:p14="http://schemas.microsoft.com/office/powerpoint/2010/main" val="322483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Selling and Marketing</a:t>
            </a:r>
            <a:r>
              <a:rPr lang="en-US" baseline="0" dirty="0" smtClean="0"/>
              <a:t> Concept</a:t>
            </a:r>
          </a:p>
          <a:p>
            <a:pPr lvl="1"/>
            <a:r>
              <a:rPr lang="en-US" dirty="0" smtClean="0"/>
              <a:t>Selling is</a:t>
            </a:r>
            <a:r>
              <a:rPr lang="en-US" baseline="0" dirty="0" smtClean="0"/>
              <a:t> important to the marketing function because it generates the revenue that a business needs to operate</a:t>
            </a:r>
            <a:endParaRPr lang="en-US" dirty="0" smtClean="0"/>
          </a:p>
          <a:p>
            <a:pPr lvl="1"/>
            <a:endParaRPr lang="en-US" dirty="0" smtClean="0"/>
          </a:p>
          <a:p>
            <a:endParaRPr lang="en-US" dirty="0" smtClean="0"/>
          </a:p>
          <a:p>
            <a:pPr lvl="1"/>
            <a:r>
              <a:rPr lang="en-US" dirty="0" smtClean="0"/>
              <a:t>Purpose and Goal</a:t>
            </a:r>
          </a:p>
          <a:p>
            <a:pPr lvl="2"/>
            <a:r>
              <a:rPr lang="en-US" dirty="0" smtClean="0"/>
              <a:t>Help</a:t>
            </a:r>
            <a:r>
              <a:rPr lang="en-US" baseline="0" dirty="0" smtClean="0"/>
              <a:t> customers make satisfying buying decisions</a:t>
            </a:r>
          </a:p>
          <a:p>
            <a:pPr lvl="2"/>
            <a:r>
              <a:rPr lang="en-US" baseline="0" dirty="0" smtClean="0"/>
              <a:t>Create on going profitable relationships</a:t>
            </a:r>
          </a:p>
          <a:p>
            <a:pPr lvl="2"/>
            <a:endParaRPr lang="en-US" baseline="0" dirty="0" smtClean="0"/>
          </a:p>
          <a:p>
            <a:pPr lvl="2"/>
            <a:endParaRPr lang="en-US" baseline="0" dirty="0" smtClean="0"/>
          </a:p>
          <a:p>
            <a:pPr lvl="2"/>
            <a:r>
              <a:rPr lang="en-US" baseline="0" dirty="0" smtClean="0"/>
              <a:t>Has created a customer-centered focus that companies have embraced.</a:t>
            </a:r>
          </a:p>
          <a:p>
            <a:pPr lvl="2"/>
            <a:r>
              <a:rPr lang="en-US" baseline="0" dirty="0" smtClean="0"/>
              <a:t>Marketing, customer service and technology work together</a:t>
            </a:r>
            <a:endParaRPr lang="en-US" dirty="0"/>
          </a:p>
        </p:txBody>
      </p:sp>
    </p:spTree>
    <p:extLst>
      <p:ext uri="{BB962C8B-B14F-4D97-AF65-F5344CB8AC3E}">
        <p14:creationId xmlns:p14="http://schemas.microsoft.com/office/powerpoint/2010/main" val="2089991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Sales</a:t>
            </a:r>
            <a:r>
              <a:rPr lang="en-US" baseline="0" dirty="0" smtClean="0"/>
              <a:t> Trends and Technology</a:t>
            </a:r>
          </a:p>
          <a:p>
            <a:pPr lvl="1"/>
            <a:endParaRPr lang="en-US" baseline="0" dirty="0" smtClean="0"/>
          </a:p>
          <a:p>
            <a:pPr lvl="3"/>
            <a:r>
              <a:rPr lang="en-US" baseline="0" dirty="0" smtClean="0"/>
              <a:t>Identifying needs is profitable</a:t>
            </a:r>
          </a:p>
          <a:p>
            <a:pPr lvl="3"/>
            <a:endParaRPr lang="en-US" baseline="0" dirty="0" smtClean="0"/>
          </a:p>
          <a:p>
            <a:pPr lvl="3"/>
            <a:r>
              <a:rPr lang="en-US" baseline="0" dirty="0" smtClean="0"/>
              <a:t>Involves finding and keeping customers</a:t>
            </a:r>
          </a:p>
          <a:p>
            <a:pPr lvl="3"/>
            <a:endParaRPr lang="en-US" baseline="0" dirty="0" smtClean="0"/>
          </a:p>
          <a:p>
            <a:pPr lvl="3"/>
            <a:r>
              <a:rPr lang="en-US" baseline="0" dirty="0" smtClean="0"/>
              <a:t>Flourished with computers</a:t>
            </a:r>
          </a:p>
          <a:p>
            <a:pPr lvl="3"/>
            <a:endParaRPr lang="en-US" baseline="0" dirty="0" smtClean="0"/>
          </a:p>
          <a:p>
            <a:pPr lvl="3"/>
            <a:r>
              <a:rPr lang="en-US" baseline="0" dirty="0" smtClean="0"/>
              <a:t>Web site and emails help businesses keep in contact with their customers</a:t>
            </a:r>
          </a:p>
          <a:p>
            <a:pPr lvl="3"/>
            <a:endParaRPr lang="en-US" baseline="0" dirty="0" smtClean="0"/>
          </a:p>
          <a:p>
            <a:pPr lvl="3"/>
            <a:endParaRPr lang="en-US" baseline="0" dirty="0" smtClean="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6569" t="3374" r="8172"/>
          <a:stretch/>
        </p:blipFill>
        <p:spPr>
          <a:xfrm>
            <a:off x="4953000" y="1828800"/>
            <a:ext cx="3810000" cy="218196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23108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dirty="0" smtClean="0"/>
              <a:t>Web</a:t>
            </a:r>
            <a:r>
              <a:rPr lang="en-US" baseline="0" dirty="0" smtClean="0"/>
              <a:t> Sites and Social Media</a:t>
            </a:r>
          </a:p>
          <a:p>
            <a:pPr lvl="3"/>
            <a:r>
              <a:rPr lang="en-US" baseline="0" dirty="0" smtClean="0"/>
              <a:t>Provides product information</a:t>
            </a:r>
          </a:p>
          <a:p>
            <a:pPr lvl="3"/>
            <a:r>
              <a:rPr lang="en-US" baseline="0" dirty="0" smtClean="0"/>
              <a:t>Some designed for purchases</a:t>
            </a:r>
          </a:p>
          <a:p>
            <a:pPr lvl="3"/>
            <a:r>
              <a:rPr lang="en-US" baseline="0" dirty="0" smtClean="0"/>
              <a:t>Others designed to tell users where to purchase</a:t>
            </a:r>
          </a:p>
          <a:p>
            <a:pPr lvl="3"/>
            <a:r>
              <a:rPr lang="en-US" baseline="0" dirty="0" smtClean="0"/>
              <a:t>Provides information to current and potential customers</a:t>
            </a:r>
          </a:p>
          <a:p>
            <a:pPr lvl="3"/>
            <a:r>
              <a:rPr lang="en-US" baseline="0" dirty="0" smtClean="0"/>
              <a:t>Provides contact information</a:t>
            </a:r>
          </a:p>
          <a:p>
            <a:pPr lvl="3"/>
            <a:r>
              <a:rPr lang="en-US" baseline="0" dirty="0" smtClean="0"/>
              <a:t>National and global accessibility</a:t>
            </a:r>
          </a:p>
          <a:p>
            <a:pPr lvl="2"/>
            <a:endParaRPr lang="en-US" baseline="0" dirty="0" smtClean="0"/>
          </a:p>
          <a:p>
            <a:pPr lvl="2"/>
            <a:endParaRPr lang="en-US" baseline="0" dirty="0" smtClean="0"/>
          </a:p>
          <a:p>
            <a:pPr lvl="2"/>
            <a:r>
              <a:rPr lang="en-US" baseline="0" dirty="0" smtClean="0"/>
              <a:t>Email</a:t>
            </a:r>
          </a:p>
          <a:p>
            <a:pPr lvl="3"/>
            <a:r>
              <a:rPr lang="en-US" dirty="0" smtClean="0"/>
              <a:t>Quick,</a:t>
            </a:r>
            <a:r>
              <a:rPr lang="en-US" baseline="0" dirty="0" smtClean="0"/>
              <a:t> efficient contact</a:t>
            </a:r>
          </a:p>
          <a:p>
            <a:pPr lvl="3"/>
            <a:r>
              <a:rPr lang="en-US" baseline="0" dirty="0" smtClean="0"/>
              <a:t>Captures customer data</a:t>
            </a:r>
          </a:p>
          <a:p>
            <a:pPr lvl="3"/>
            <a:r>
              <a:rPr lang="en-US" baseline="0" dirty="0" smtClean="0"/>
              <a:t>Solidifies relationships</a:t>
            </a:r>
          </a:p>
          <a:p>
            <a:pPr marL="896112" lvl="3" indent="0">
              <a:buNone/>
            </a:pPr>
            <a:r>
              <a:rPr lang="en-US" baseline="0" dirty="0" smtClean="0"/>
              <a:t>    before and after the sale</a:t>
            </a:r>
          </a:p>
          <a:p>
            <a:pPr marL="896112" marR="0" lvl="3"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lang="en-US" sz="1800" dirty="0" smtClean="0">
              <a:effectLst/>
            </a:endParaRPr>
          </a:p>
          <a:p>
            <a:pPr marL="896112" lvl="3" indent="0">
              <a:buNone/>
            </a:pPr>
            <a:endParaRPr lang="en-US" baseline="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3133848"/>
            <a:ext cx="3795263" cy="2200152"/>
          </a:xfrm>
          <a:prstGeom prst="rect">
            <a:avLst/>
          </a:prstGeom>
        </p:spPr>
      </p:pic>
    </p:spTree>
    <p:extLst>
      <p:ext uri="{BB962C8B-B14F-4D97-AF65-F5344CB8AC3E}">
        <p14:creationId xmlns:p14="http://schemas.microsoft.com/office/powerpoint/2010/main" val="333893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baseline="0" dirty="0" smtClean="0"/>
              <a:t>Customer Loyalty Programs</a:t>
            </a:r>
          </a:p>
          <a:p>
            <a:pPr lvl="2"/>
            <a:endParaRPr lang="en-US" baseline="0" dirty="0" smtClean="0"/>
          </a:p>
          <a:p>
            <a:pPr lvl="2"/>
            <a:endParaRPr lang="en-US" baseline="0" dirty="0" smtClean="0"/>
          </a:p>
          <a:p>
            <a:pPr lvl="2"/>
            <a:endParaRPr lang="en-US" baseline="0" dirty="0" smtClean="0"/>
          </a:p>
          <a:p>
            <a:pPr lvl="2"/>
            <a:endParaRPr lang="en-US" baseline="0" dirty="0" smtClean="0"/>
          </a:p>
          <a:p>
            <a:pPr lvl="2"/>
            <a:endParaRPr lang="en-US" baseline="0" dirty="0" smtClean="0"/>
          </a:p>
          <a:p>
            <a:pPr lvl="2"/>
            <a:endParaRPr lang="en-US" baseline="0" dirty="0" smtClean="0"/>
          </a:p>
          <a:p>
            <a:pPr lvl="2"/>
            <a:endParaRPr lang="en-US" baseline="0" dirty="0" smtClean="0"/>
          </a:p>
          <a:p>
            <a:pPr lvl="2"/>
            <a:endParaRPr lang="en-US" baseline="0" dirty="0" smtClean="0"/>
          </a:p>
          <a:p>
            <a:pPr lvl="2"/>
            <a:r>
              <a:rPr lang="en-US" baseline="0" dirty="0" smtClean="0"/>
              <a:t>Computer Software</a:t>
            </a:r>
          </a:p>
          <a:p>
            <a:pPr lvl="3"/>
            <a:r>
              <a:rPr lang="en-US" baseline="0" dirty="0" smtClean="0"/>
              <a:t>Sales automation</a:t>
            </a:r>
          </a:p>
          <a:p>
            <a:pPr lvl="3"/>
            <a:r>
              <a:rPr lang="en-US" baseline="0" dirty="0" smtClean="0"/>
              <a:t>Sales territory management</a:t>
            </a:r>
          </a:p>
          <a:p>
            <a:pPr lvl="3"/>
            <a:r>
              <a:rPr lang="en-US" baseline="0" dirty="0" smtClean="0"/>
              <a:t>Sales forecasting</a:t>
            </a:r>
          </a:p>
          <a:p>
            <a:pPr lvl="3"/>
            <a:r>
              <a:rPr lang="en-US" baseline="0" dirty="0" smtClean="0"/>
              <a:t>Compensation and incentive management</a:t>
            </a:r>
          </a:p>
        </p:txBody>
      </p:sp>
      <p:pic>
        <p:nvPicPr>
          <p:cNvPr id="3" name="Picture 2"/>
          <p:cNvPicPr>
            <a:picLocks noChangeAspect="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544714" y="1600200"/>
            <a:ext cx="4307907" cy="2890684"/>
          </a:xfrm>
          <a:prstGeom prst="rect">
            <a:avLst/>
          </a:prstGeom>
        </p:spPr>
      </p:pic>
      <p:pic>
        <p:nvPicPr>
          <p:cNvPr id="4" name="Picture 3"/>
          <p:cNvPicPr>
            <a:picLocks noChangeAspect="1"/>
          </p:cNvPicPr>
          <p:nvPr/>
        </p:nvPicPr>
        <p:blipFill>
          <a:blip r:embed="rId3" cstate="print">
            <a:clrChange>
              <a:clrFrom>
                <a:srgbClr val="E5E5E5"/>
              </a:clrFrom>
              <a:clrTo>
                <a:srgbClr val="E5E5E5">
                  <a:alpha val="0"/>
                </a:srgbClr>
              </a:clrTo>
            </a:clrChange>
            <a:extLst>
              <a:ext uri="{28A0092B-C50C-407E-A947-70E740481C1C}">
                <a14:useLocalDpi xmlns:a14="http://schemas.microsoft.com/office/drawing/2010/main" val="0"/>
              </a:ext>
            </a:extLst>
          </a:blip>
          <a:stretch>
            <a:fillRect/>
          </a:stretch>
        </p:blipFill>
        <p:spPr>
          <a:xfrm>
            <a:off x="538673" y="1750142"/>
            <a:ext cx="3544972" cy="2895600"/>
          </a:xfrm>
          <a:prstGeom prst="rect">
            <a:avLst/>
          </a:prstGeom>
        </p:spPr>
      </p:pic>
    </p:spTree>
    <p:extLst>
      <p:ext uri="{BB962C8B-B14F-4D97-AF65-F5344CB8AC3E}">
        <p14:creationId xmlns:p14="http://schemas.microsoft.com/office/powerpoint/2010/main" val="603699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baseline="0" dirty="0" smtClean="0"/>
              <a:t>Mobile Devices</a:t>
            </a:r>
          </a:p>
          <a:p>
            <a:pPr lvl="3"/>
            <a:r>
              <a:rPr lang="en-US" baseline="0" dirty="0" smtClean="0"/>
              <a:t>Allows for constant connectivity</a:t>
            </a:r>
          </a:p>
          <a:p>
            <a:pPr lvl="3"/>
            <a:r>
              <a:rPr lang="en-US" baseline="0" dirty="0" smtClean="0"/>
              <a:t>Interfaced with company servers</a:t>
            </a:r>
          </a:p>
          <a:p>
            <a:pPr lvl="2"/>
            <a:endParaRPr lang="en-US" baseline="0" dirty="0" smtClean="0"/>
          </a:p>
          <a:p>
            <a:pPr lvl="2"/>
            <a:endParaRPr lang="en-US" baseline="0" dirty="0" smtClean="0"/>
          </a:p>
          <a:p>
            <a:pPr lvl="2"/>
            <a:endParaRPr lang="en-US" baseline="0" dirty="0" smtClean="0"/>
          </a:p>
          <a:p>
            <a:pPr lvl="2"/>
            <a:r>
              <a:rPr lang="en-US" baseline="0" dirty="0" smtClean="0"/>
              <a:t>Partnerships</a:t>
            </a:r>
          </a:p>
          <a:p>
            <a:pPr lvl="3"/>
            <a:r>
              <a:rPr lang="en-US" dirty="0" smtClean="0"/>
              <a:t>Companies</a:t>
            </a:r>
            <a:r>
              <a:rPr lang="en-US" baseline="0" dirty="0" smtClean="0"/>
              <a:t> partner to provide total </a:t>
            </a:r>
          </a:p>
          <a:p>
            <a:pPr marL="896112" lvl="3" indent="0">
              <a:buNone/>
            </a:pPr>
            <a:r>
              <a:rPr lang="en-US" baseline="0" dirty="0" smtClean="0"/>
              <a:t>    enterprise solution (hardware/software)</a:t>
            </a:r>
          </a:p>
          <a:p>
            <a:pPr lvl="3"/>
            <a:r>
              <a:rPr lang="en-US" baseline="0" dirty="0" smtClean="0"/>
              <a:t>Extensive training of salesforce</a:t>
            </a:r>
          </a:p>
          <a:p>
            <a:pPr lvl="3"/>
            <a:r>
              <a:rPr lang="en-US" baseline="0" dirty="0" smtClean="0"/>
              <a:t>Built on trust and commitment</a:t>
            </a:r>
          </a:p>
          <a:p>
            <a:pPr lvl="3"/>
            <a:r>
              <a:rPr lang="en-US" baseline="0" dirty="0" smtClean="0"/>
              <a:t>Requires time and effort to maintain</a:t>
            </a:r>
            <a:endParaRPr lang="en-US" dirty="0"/>
          </a:p>
        </p:txBody>
      </p:sp>
      <p:pic>
        <p:nvPicPr>
          <p:cNvPr id="3" name="Picture 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648200" y="1371600"/>
            <a:ext cx="3901440" cy="3172968"/>
          </a:xfrm>
          <a:prstGeom prst="rect">
            <a:avLst/>
          </a:prstGeom>
        </p:spPr>
      </p:pic>
    </p:spTree>
    <p:extLst>
      <p:ext uri="{BB962C8B-B14F-4D97-AF65-F5344CB8AC3E}">
        <p14:creationId xmlns:p14="http://schemas.microsoft.com/office/powerpoint/2010/main" val="3509952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Sales Management</a:t>
            </a:r>
          </a:p>
          <a:p>
            <a:pPr lvl="1"/>
            <a:r>
              <a:rPr lang="en-US" dirty="0" smtClean="0"/>
              <a:t>Company Policies</a:t>
            </a:r>
          </a:p>
          <a:p>
            <a:pPr lvl="1"/>
            <a:endParaRPr lang="en-US" dirty="0" smtClean="0"/>
          </a:p>
          <a:p>
            <a:pPr lvl="1"/>
            <a:r>
              <a:rPr lang="en-US" dirty="0" smtClean="0"/>
              <a:t>Training</a:t>
            </a:r>
          </a:p>
          <a:p>
            <a:pPr lvl="1"/>
            <a:endParaRPr lang="en-US" dirty="0" smtClean="0"/>
          </a:p>
        </p:txBody>
      </p:sp>
      <p:graphicFrame>
        <p:nvGraphicFramePr>
          <p:cNvPr id="3" name="Diagram 2"/>
          <p:cNvGraphicFramePr/>
          <p:nvPr>
            <p:extLst>
              <p:ext uri="{D42A27DB-BD31-4B8C-83A1-F6EECF244321}">
                <p14:modId xmlns:p14="http://schemas.microsoft.com/office/powerpoint/2010/main" val="2968304065"/>
              </p:ext>
            </p:extLst>
          </p:nvPr>
        </p:nvGraphicFramePr>
        <p:xfrm>
          <a:off x="2743200" y="2819400"/>
          <a:ext cx="6096000" cy="259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774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Compensation and Sales Quotas</a:t>
            </a:r>
          </a:p>
          <a:p>
            <a:pPr lvl="1"/>
            <a:r>
              <a:rPr lang="en-US" dirty="0" smtClean="0"/>
              <a:t>Legal</a:t>
            </a:r>
            <a:r>
              <a:rPr lang="en-US" baseline="0" dirty="0" smtClean="0"/>
              <a:t> and Ethical Issues</a:t>
            </a:r>
          </a:p>
        </p:txBody>
      </p:sp>
    </p:spTree>
    <p:extLst>
      <p:ext uri="{BB962C8B-B14F-4D97-AF65-F5344CB8AC3E}">
        <p14:creationId xmlns:p14="http://schemas.microsoft.com/office/powerpoint/2010/main" val="3224098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2444</TotalTime>
  <Words>617</Words>
  <Application>Microsoft Office PowerPoint</Application>
  <PresentationFormat>On-screen Show (4:3)</PresentationFormat>
  <Paragraphs>140</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Century Gothic</vt:lpstr>
      <vt:lpstr>Wingdings 2</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Wyss, Shawn</dc:creator>
  <cp:lastModifiedBy>Scott Hingle</cp:lastModifiedBy>
  <cp:revision>33</cp:revision>
  <dcterms:created xsi:type="dcterms:W3CDTF">2014-05-07T17:13:42Z</dcterms:created>
  <dcterms:modified xsi:type="dcterms:W3CDTF">2017-02-16T15:42:34Z</dcterms:modified>
</cp:coreProperties>
</file>